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02" r:id="rId1"/>
    <p:sldMasterId id="2147483703" r:id="rId2"/>
    <p:sldMasterId id="2147483704" r:id="rId3"/>
  </p:sldMasterIdLst>
  <p:notesMasterIdLst>
    <p:notesMasterId r:id="rId2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DB62B11-231D-4C7A-99EA-C3ECDFA2AE19}">
  <a:tblStyle styleId="{DDB62B11-231D-4C7A-99EA-C3ECDFA2AE1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DF1"/>
          </a:solidFill>
        </a:fill>
      </a:tcStyle>
    </a:wholeTbl>
    <a:band1H>
      <a:tcTxStyle/>
      <a:tcStyle>
        <a:tcBdr/>
        <a:fill>
          <a:solidFill>
            <a:srgbClr val="CAD8E2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8E2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rgbClr val="FFFFFF"/>
      </a:tcTxStyle>
      <a:tcStyle>
        <a:tcBdr/>
        <a:fill>
          <a:solidFill>
            <a:srgbClr val="0085AD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/>
        <a:fill>
          <a:solidFill>
            <a:srgbClr val="0085AD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0085AD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0085AD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-792" y="-53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86ffe198fe_0_820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Title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Brief presentation of AlbatrosONE and hinge device</a:t>
            </a:r>
            <a:endParaRPr/>
          </a:p>
        </p:txBody>
      </p:sp>
      <p:sp>
        <p:nvSpPr>
          <p:cNvPr id="783" name="Google Shape;783;g86ffe198fe_0_8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8aba8d608a_0_92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</p:txBody>
      </p:sp>
      <p:sp>
        <p:nvSpPr>
          <p:cNvPr id="1454" name="Google Shape;1454;g8aba8d608a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8aba8d608a_0_176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dk1"/>
                </a:solidFill>
              </a:rPr>
              <a:t>damping - logarithmic decrement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534" name="Google Shape;1534;g8aba8d608a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g8aba8d608a_0_261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</p:txBody>
      </p:sp>
      <p:sp>
        <p:nvSpPr>
          <p:cNvPr id="1617" name="Google Shape;1617;g8aba8d608a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g8aba8d608a_0_351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dk1"/>
                </a:solidFill>
              </a:rPr>
              <a:t>747 already an example in NeoCASS</a:t>
            </a:r>
            <a:endParaRPr sz="1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dk1"/>
                </a:solidFill>
              </a:rPr>
              <a:t>Stiffness values based on previous works</a:t>
            </a:r>
            <a:endParaRPr sz="1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dk1"/>
                </a:solidFill>
              </a:rPr>
              <a:t>Need for the mass 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699" name="Google Shape;1699;g8aba8d608a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g8a683d3f1b_0_643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dk1"/>
                </a:solidFill>
              </a:rPr>
              <a:t>Mention the values of the case</a:t>
            </a:r>
            <a:endParaRPr sz="1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dk1"/>
                </a:solidFill>
              </a:rPr>
              <a:t>First modes are wingtip modes</a:t>
            </a:r>
            <a:endParaRPr sz="1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dk1"/>
                </a:solidFill>
              </a:rPr>
              <a:t>Remaining modes are combination between wingtip and main airframe deformations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781" name="Google Shape;1781;g8a683d3f1b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8a683d3f1b_0_719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dk1"/>
                </a:solidFill>
              </a:rPr>
              <a:t>First two modes tend to be more similar to the hingeless case modes when the stiffness is increased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863" name="Google Shape;1863;g8a683d3f1b_0_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g8aba8d608a_0_437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dk1"/>
                </a:solidFill>
              </a:rPr>
              <a:t>Flight conditions</a:t>
            </a:r>
            <a:endParaRPr sz="1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dk1"/>
                </a:solidFill>
              </a:rPr>
              <a:t>V-g V-f plots from NeoCASS. Flutter run for all the stiffness cases</a:t>
            </a:r>
            <a:endParaRPr sz="1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dk1"/>
                </a:solidFill>
              </a:rPr>
              <a:t>No fluter for most of the cases when hinge at 67%</a:t>
            </a:r>
            <a:endParaRPr sz="1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dk1"/>
                </a:solidFill>
              </a:rPr>
              <a:t>No convergence when stiffness is lower than 1e4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951" name="Google Shape;1951;g8aba8d608a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g8aba8d608a_0_524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dk1"/>
                </a:solidFill>
              </a:rPr>
              <a:t>Case for hinge at 78%</a:t>
            </a:r>
            <a:endParaRPr sz="1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</p:txBody>
      </p:sp>
      <p:sp>
        <p:nvSpPr>
          <p:cNvPr id="2030" name="Google Shape;2030;g8aba8d608a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g8a683d3f1b_0_869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</p:txBody>
      </p:sp>
      <p:sp>
        <p:nvSpPr>
          <p:cNvPr id="2108" name="Google Shape;2108;g8a683d3f1b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g8aba8d608a_0_613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dk1"/>
                </a:solidFill>
              </a:rPr>
              <a:t>► Important to know the trends the behaviour, qualitative results</a:t>
            </a:r>
            <a:br>
              <a:rPr lang="es" sz="1400">
                <a:solidFill>
                  <a:schemeClr val="dk1"/>
                </a:solidFill>
              </a:rPr>
            </a:br>
            <a:endParaRPr sz="1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dk1"/>
                </a:solidFill>
              </a:rPr>
              <a:t>►Recall the results (no convergence for low values)</a:t>
            </a:r>
            <a:endParaRPr sz="1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dk1"/>
                </a:solidFill>
              </a:rPr>
              <a:t>►</a:t>
            </a:r>
            <a:br>
              <a:rPr lang="es" sz="1400">
                <a:solidFill>
                  <a:schemeClr val="dk1"/>
                </a:solidFill>
              </a:rPr>
            </a:br>
            <a:br>
              <a:rPr lang="es" sz="1400">
                <a:solidFill>
                  <a:schemeClr val="dk1"/>
                </a:solidFill>
              </a:rPr>
            </a:br>
            <a:r>
              <a:rPr lang="es" sz="1400">
                <a:solidFill>
                  <a:schemeClr val="dk1"/>
                </a:solidFill>
              </a:rPr>
              <a:t>►Qualitatively the trends are the same, no need to find a compromise</a:t>
            </a:r>
            <a:endParaRPr sz="1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dk1"/>
                </a:solidFill>
              </a:rPr>
              <a:t>♫ Flare angle definition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189" name="Google Shape;2189;g8aba8d608a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86ffe198fe_0_830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dk1"/>
                </a:solidFill>
              </a:rPr>
              <a:t>Much work has been done for drag reduction</a:t>
            </a:r>
            <a:br>
              <a:rPr lang="es" sz="1400">
                <a:solidFill>
                  <a:schemeClr val="dk1"/>
                </a:solidFill>
              </a:rPr>
            </a:br>
            <a:endParaRPr sz="1400">
              <a:solidFill>
                <a:schemeClr val="dk1"/>
              </a:solidFill>
            </a:endParaRPr>
          </a:p>
        </p:txBody>
      </p:sp>
      <p:sp>
        <p:nvSpPr>
          <p:cNvPr id="794" name="Google Shape;794;g86ffe198fe_0_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g86ffe198fe_0_27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7" name="Google Shape;2267;g86ffe198fe_0_27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8aba8d608a_0_699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</p:txBody>
      </p:sp>
      <p:sp>
        <p:nvSpPr>
          <p:cNvPr id="881" name="Google Shape;881;g8aba8d608a_0_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86ffe198fe_0_1745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dk1"/>
                </a:solidFill>
              </a:rPr>
              <a:t>why its ideal</a:t>
            </a:r>
            <a:endParaRPr sz="1400">
              <a:solidFill>
                <a:schemeClr val="dk1"/>
              </a:solidFill>
            </a:endParaRP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dk1"/>
                </a:solidFill>
              </a:rPr>
              <a:t>releasing the wingtip during gusts</a:t>
            </a:r>
            <a:endParaRPr sz="1400">
              <a:solidFill>
                <a:schemeClr val="dk1"/>
              </a:solidFill>
            </a:endParaRP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dk1"/>
                </a:solidFill>
              </a:rPr>
              <a:t>mode details about AlbatrossONE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964" name="Google Shape;964;g86ffe198fe_0_1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8a683d3f1b_0_100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dk1"/>
                </a:solidFill>
              </a:rPr>
              <a:t>Introduction of NeoCASS</a:t>
            </a:r>
            <a:endParaRPr sz="1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dk1"/>
                </a:solidFill>
              </a:rPr>
              <a:t>How its made</a:t>
            </a:r>
            <a:endParaRPr sz="1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dk1"/>
                </a:solidFill>
              </a:rPr>
              <a:t>purposes</a:t>
            </a:r>
            <a:endParaRPr sz="1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</p:txBody>
      </p:sp>
      <p:sp>
        <p:nvSpPr>
          <p:cNvPr id="1046" name="Google Shape;1046;g8a683d3f1b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86ffe198fe_0_2109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dk1"/>
                </a:solidFill>
              </a:rPr>
              <a:t>How the model ware done</a:t>
            </a:r>
            <a:endParaRPr sz="1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</p:txBody>
      </p:sp>
      <p:sp>
        <p:nvSpPr>
          <p:cNvPr id="1127" name="Google Shape;1127;g86ffe198fe_0_2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8a683d3f1b_0_947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dk1"/>
                </a:solidFill>
              </a:rPr>
              <a:t>Make double the node where the hinge is going to be located </a:t>
            </a:r>
            <a:endParaRPr sz="1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dk1"/>
                </a:solidFill>
              </a:rPr>
              <a:t>Restoring the link between the nodes with elastic cupling</a:t>
            </a:r>
            <a:endParaRPr sz="1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dk1"/>
                </a:solidFill>
              </a:rPr>
              <a:t>Celas element</a:t>
            </a:r>
            <a:endParaRPr sz="1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</p:txBody>
      </p:sp>
      <p:sp>
        <p:nvSpPr>
          <p:cNvPr id="1207" name="Google Shape;1207;g8a683d3f1b_0_9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82058d28a5_0_128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dk1"/>
                </a:solidFill>
              </a:rPr>
              <a:t>Celas worked</a:t>
            </a:r>
            <a:endParaRPr sz="1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dk1"/>
                </a:solidFill>
              </a:rPr>
              <a:t>Ideas for the analysis with different combinations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292" name="Google Shape;1292;g82058d28a5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8aba8d608a_0_0:notes"/>
          <p:cNvSpPr txBox="1">
            <a:spLocks noGrp="1"/>
          </p:cNvSpPr>
          <p:nvPr>
            <p:ph type="body" idx="1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dk1"/>
                </a:solidFill>
              </a:rPr>
              <a:t>Presentation of main results</a:t>
            </a:r>
            <a:endParaRPr sz="14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400">
                <a:solidFill>
                  <a:schemeClr val="dk1"/>
                </a:solidFill>
              </a:rPr>
              <a:t>Explain the graphs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372" name="Google Shape;1372;g8aba8d608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40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0" y="4068590"/>
            <a:ext cx="9144000" cy="107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" name="Google Shape;59;p14"/>
          <p:cNvGrpSpPr/>
          <p:nvPr/>
        </p:nvGrpSpPr>
        <p:grpSpPr>
          <a:xfrm>
            <a:off x="0" y="4059017"/>
            <a:ext cx="8994676" cy="0"/>
            <a:chOff x="0" y="3175"/>
            <a:chExt cx="6626" cy="0"/>
          </a:xfrm>
        </p:grpSpPr>
        <p:sp>
          <p:nvSpPr>
            <p:cNvPr id="60" name="Google Shape;60;p14"/>
            <p:cNvSpPr/>
            <p:nvPr/>
          </p:nvSpPr>
          <p:spPr>
            <a:xfrm>
              <a:off x="0" y="3175"/>
              <a:ext cx="6600" cy="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1826" y="3175"/>
              <a:ext cx="4800" cy="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2478762" y="4453485"/>
            <a:ext cx="4523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/>
          </p:nvPr>
        </p:nvSpPr>
        <p:spPr>
          <a:xfrm>
            <a:off x="2478762" y="2352501"/>
            <a:ext cx="4523400" cy="1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None/>
              <a:defRPr sz="2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3"/>
          </p:nvPr>
        </p:nvSpPr>
        <p:spPr>
          <a:xfrm>
            <a:off x="2478762" y="3421257"/>
            <a:ext cx="45234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>
                <a:solidFill>
                  <a:schemeClr val="dk2"/>
                </a:solidFill>
              </a:defRPr>
            </a:lvl1pPr>
            <a:lvl2pPr lvl="1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lvl="2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lvl="3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lvl="4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lvl="5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lvl="6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lvl="7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lvl="8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grpSp>
        <p:nvGrpSpPr>
          <p:cNvPr id="65" name="Google Shape;65;p14"/>
          <p:cNvGrpSpPr/>
          <p:nvPr/>
        </p:nvGrpSpPr>
        <p:grpSpPr>
          <a:xfrm>
            <a:off x="7960915" y="4690807"/>
            <a:ext cx="998799" cy="184910"/>
            <a:chOff x="830300" y="1716088"/>
            <a:chExt cx="10058401" cy="1862137"/>
          </a:xfrm>
        </p:grpSpPr>
        <p:sp>
          <p:nvSpPr>
            <p:cNvPr id="66" name="Google Shape;66;p14"/>
            <p:cNvSpPr/>
            <p:nvPr/>
          </p:nvSpPr>
          <p:spPr>
            <a:xfrm>
              <a:off x="3857663" y="1749425"/>
              <a:ext cx="1604963" cy="1789112"/>
            </a:xfrm>
            <a:custGeom>
              <a:avLst/>
              <a:gdLst/>
              <a:ahLst/>
              <a:cxnLst/>
              <a:rect l="l" t="t" r="r" b="b"/>
              <a:pathLst>
                <a:path w="247" h="275" extrusionOk="0">
                  <a:moveTo>
                    <a:pt x="247" y="93"/>
                  </a:moveTo>
                  <a:cubicBezTo>
                    <a:pt x="247" y="40"/>
                    <a:pt x="213" y="0"/>
                    <a:pt x="1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67" y="275"/>
                    <a:pt x="67" y="275"/>
                    <a:pt x="67" y="275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71" y="60"/>
                    <a:pt x="181" y="76"/>
                    <a:pt x="181" y="94"/>
                  </a:cubicBezTo>
                  <a:cubicBezTo>
                    <a:pt x="181" y="113"/>
                    <a:pt x="170" y="128"/>
                    <a:pt x="142" y="128"/>
                  </a:cubicBezTo>
                  <a:cubicBezTo>
                    <a:pt x="77" y="128"/>
                    <a:pt x="77" y="128"/>
                    <a:pt x="77" y="128"/>
                  </a:cubicBezTo>
                  <a:cubicBezTo>
                    <a:pt x="169" y="275"/>
                    <a:pt x="169" y="275"/>
                    <a:pt x="169" y="275"/>
                  </a:cubicBezTo>
                  <a:cubicBezTo>
                    <a:pt x="246" y="275"/>
                    <a:pt x="246" y="275"/>
                    <a:pt x="246" y="275"/>
                  </a:cubicBezTo>
                  <a:cubicBezTo>
                    <a:pt x="246" y="275"/>
                    <a:pt x="183" y="177"/>
                    <a:pt x="183" y="177"/>
                  </a:cubicBezTo>
                  <a:cubicBezTo>
                    <a:pt x="222" y="167"/>
                    <a:pt x="247" y="140"/>
                    <a:pt x="247" y="9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3130588" y="1749425"/>
              <a:ext cx="435000" cy="1789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830300" y="1749425"/>
              <a:ext cx="2203450" cy="1789113"/>
            </a:xfrm>
            <a:custGeom>
              <a:avLst/>
              <a:gdLst/>
              <a:ahLst/>
              <a:cxnLst/>
              <a:rect l="l" t="t" r="r" b="b"/>
              <a:pathLst>
                <a:path w="1388" h="1127" extrusionOk="0">
                  <a:moveTo>
                    <a:pt x="573" y="0"/>
                  </a:moveTo>
                  <a:lnTo>
                    <a:pt x="0" y="1127"/>
                  </a:lnTo>
                  <a:lnTo>
                    <a:pt x="307" y="1127"/>
                  </a:lnTo>
                  <a:lnTo>
                    <a:pt x="401" y="939"/>
                  </a:lnTo>
                  <a:lnTo>
                    <a:pt x="864" y="939"/>
                  </a:lnTo>
                  <a:lnTo>
                    <a:pt x="749" y="705"/>
                  </a:lnTo>
                  <a:lnTo>
                    <a:pt x="516" y="705"/>
                  </a:lnTo>
                  <a:lnTo>
                    <a:pt x="688" y="356"/>
                  </a:lnTo>
                  <a:lnTo>
                    <a:pt x="692" y="356"/>
                  </a:lnTo>
                  <a:lnTo>
                    <a:pt x="1072" y="1127"/>
                  </a:lnTo>
                  <a:lnTo>
                    <a:pt x="1388" y="1127"/>
                  </a:lnTo>
                  <a:lnTo>
                    <a:pt x="815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5670588" y="1749425"/>
              <a:ext cx="1670050" cy="1789112"/>
            </a:xfrm>
            <a:custGeom>
              <a:avLst/>
              <a:gdLst/>
              <a:ahLst/>
              <a:cxnLst/>
              <a:rect l="l" t="t" r="r" b="b"/>
              <a:pathLst>
                <a:path w="257" h="275" extrusionOk="0">
                  <a:moveTo>
                    <a:pt x="213" y="133"/>
                  </a:moveTo>
                  <a:cubicBezTo>
                    <a:pt x="234" y="121"/>
                    <a:pt x="245" y="102"/>
                    <a:pt x="245" y="75"/>
                  </a:cubicBezTo>
                  <a:cubicBezTo>
                    <a:pt x="245" y="30"/>
                    <a:pt x="212" y="0"/>
                    <a:pt x="15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163" y="275"/>
                    <a:pt x="163" y="275"/>
                    <a:pt x="163" y="275"/>
                  </a:cubicBezTo>
                  <a:cubicBezTo>
                    <a:pt x="220" y="275"/>
                    <a:pt x="257" y="245"/>
                    <a:pt x="257" y="198"/>
                  </a:cubicBezTo>
                  <a:cubicBezTo>
                    <a:pt x="257" y="166"/>
                    <a:pt x="239" y="142"/>
                    <a:pt x="213" y="133"/>
                  </a:cubicBezTo>
                  <a:moveTo>
                    <a:pt x="67" y="59"/>
                  </a:moveTo>
                  <a:cubicBezTo>
                    <a:pt x="157" y="59"/>
                    <a:pt x="157" y="59"/>
                    <a:pt x="157" y="59"/>
                  </a:cubicBezTo>
                  <a:cubicBezTo>
                    <a:pt x="170" y="59"/>
                    <a:pt x="180" y="69"/>
                    <a:pt x="180" y="83"/>
                  </a:cubicBezTo>
                  <a:cubicBezTo>
                    <a:pt x="180" y="97"/>
                    <a:pt x="170" y="107"/>
                    <a:pt x="156" y="107"/>
                  </a:cubicBezTo>
                  <a:cubicBezTo>
                    <a:pt x="67" y="107"/>
                    <a:pt x="67" y="107"/>
                    <a:pt x="67" y="107"/>
                  </a:cubicBezTo>
                  <a:lnTo>
                    <a:pt x="67" y="59"/>
                  </a:lnTo>
                  <a:close/>
                  <a:moveTo>
                    <a:pt x="158" y="218"/>
                  </a:moveTo>
                  <a:cubicBezTo>
                    <a:pt x="67" y="218"/>
                    <a:pt x="67" y="218"/>
                    <a:pt x="67" y="218"/>
                  </a:cubicBezTo>
                  <a:cubicBezTo>
                    <a:pt x="67" y="162"/>
                    <a:pt x="67" y="162"/>
                    <a:pt x="67" y="162"/>
                  </a:cubicBezTo>
                  <a:cubicBezTo>
                    <a:pt x="158" y="162"/>
                    <a:pt x="158" y="162"/>
                    <a:pt x="158" y="162"/>
                  </a:cubicBezTo>
                  <a:cubicBezTo>
                    <a:pt x="175" y="162"/>
                    <a:pt x="187" y="173"/>
                    <a:pt x="187" y="189"/>
                  </a:cubicBezTo>
                  <a:cubicBezTo>
                    <a:pt x="187" y="206"/>
                    <a:pt x="175" y="218"/>
                    <a:pt x="158" y="218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7529550" y="1749425"/>
              <a:ext cx="1630363" cy="1828800"/>
            </a:xfrm>
            <a:custGeom>
              <a:avLst/>
              <a:gdLst/>
              <a:ahLst/>
              <a:cxnLst/>
              <a:rect l="l" t="t" r="r" b="b"/>
              <a:pathLst>
                <a:path w="251" h="281" extrusionOk="0">
                  <a:moveTo>
                    <a:pt x="182" y="154"/>
                  </a:moveTo>
                  <a:cubicBezTo>
                    <a:pt x="182" y="196"/>
                    <a:pt x="163" y="219"/>
                    <a:pt x="125" y="219"/>
                  </a:cubicBezTo>
                  <a:cubicBezTo>
                    <a:pt x="87" y="219"/>
                    <a:pt x="68" y="196"/>
                    <a:pt x="68" y="154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234"/>
                    <a:pt x="44" y="281"/>
                    <a:pt x="125" y="281"/>
                  </a:cubicBezTo>
                  <a:cubicBezTo>
                    <a:pt x="206" y="281"/>
                    <a:pt x="251" y="234"/>
                    <a:pt x="251" y="149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182" y="0"/>
                    <a:pt x="182" y="0"/>
                    <a:pt x="182" y="0"/>
                  </a:cubicBezTo>
                  <a:lnTo>
                    <a:pt x="182" y="1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9309138" y="1716088"/>
              <a:ext cx="1579563" cy="1862137"/>
            </a:xfrm>
            <a:custGeom>
              <a:avLst/>
              <a:gdLst/>
              <a:ahLst/>
              <a:cxnLst/>
              <a:rect l="l" t="t" r="r" b="b"/>
              <a:pathLst>
                <a:path w="243" h="286" extrusionOk="0">
                  <a:moveTo>
                    <a:pt x="156" y="115"/>
                  </a:moveTo>
                  <a:cubicBezTo>
                    <a:pt x="92" y="99"/>
                    <a:pt x="78" y="98"/>
                    <a:pt x="78" y="80"/>
                  </a:cubicBezTo>
                  <a:cubicBezTo>
                    <a:pt x="78" y="65"/>
                    <a:pt x="94" y="59"/>
                    <a:pt x="121" y="59"/>
                  </a:cubicBezTo>
                  <a:cubicBezTo>
                    <a:pt x="157" y="59"/>
                    <a:pt x="195" y="67"/>
                    <a:pt x="216" y="81"/>
                  </a:cubicBezTo>
                  <a:cubicBezTo>
                    <a:pt x="237" y="25"/>
                    <a:pt x="237" y="25"/>
                    <a:pt x="237" y="25"/>
                  </a:cubicBezTo>
                  <a:cubicBezTo>
                    <a:pt x="210" y="10"/>
                    <a:pt x="169" y="0"/>
                    <a:pt x="122" y="0"/>
                  </a:cubicBezTo>
                  <a:cubicBezTo>
                    <a:pt x="51" y="0"/>
                    <a:pt x="11" y="35"/>
                    <a:pt x="11" y="82"/>
                  </a:cubicBezTo>
                  <a:cubicBezTo>
                    <a:pt x="11" y="133"/>
                    <a:pt x="41" y="154"/>
                    <a:pt x="109" y="168"/>
                  </a:cubicBezTo>
                  <a:cubicBezTo>
                    <a:pt x="162" y="180"/>
                    <a:pt x="174" y="187"/>
                    <a:pt x="174" y="202"/>
                  </a:cubicBezTo>
                  <a:cubicBezTo>
                    <a:pt x="174" y="218"/>
                    <a:pt x="159" y="226"/>
                    <a:pt x="130" y="226"/>
                  </a:cubicBezTo>
                  <a:cubicBezTo>
                    <a:pt x="88" y="226"/>
                    <a:pt x="51" y="215"/>
                    <a:pt x="20" y="199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33" y="275"/>
                    <a:pt x="82" y="286"/>
                    <a:pt x="132" y="286"/>
                  </a:cubicBezTo>
                  <a:cubicBezTo>
                    <a:pt x="201" y="286"/>
                    <a:pt x="243" y="254"/>
                    <a:pt x="243" y="200"/>
                  </a:cubicBezTo>
                  <a:cubicBezTo>
                    <a:pt x="243" y="157"/>
                    <a:pt x="215" y="129"/>
                    <a:pt x="156" y="11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" name="Google Shape;72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buNone/>
              <a:defRPr sz="1300">
                <a:solidFill>
                  <a:schemeClr val="lt1"/>
                </a:solidFill>
              </a:defRPr>
            </a:lvl1pPr>
            <a:lvl2pPr lvl="1" algn="r" rtl="0">
              <a:buNone/>
              <a:defRPr sz="1300">
                <a:solidFill>
                  <a:schemeClr val="lt1"/>
                </a:solidFill>
              </a:defRPr>
            </a:lvl2pPr>
            <a:lvl3pPr lvl="2" algn="r" rtl="0">
              <a:buNone/>
              <a:defRPr sz="1300">
                <a:solidFill>
                  <a:schemeClr val="lt1"/>
                </a:solidFill>
              </a:defRPr>
            </a:lvl3pPr>
            <a:lvl4pPr lvl="3" algn="r" rtl="0">
              <a:buNone/>
              <a:defRPr sz="1300">
                <a:solidFill>
                  <a:schemeClr val="lt1"/>
                </a:solidFill>
              </a:defRPr>
            </a:lvl4pPr>
            <a:lvl5pPr lvl="4" algn="r" rtl="0">
              <a:buNone/>
              <a:defRPr sz="1300">
                <a:solidFill>
                  <a:schemeClr val="lt1"/>
                </a:solidFill>
              </a:defRPr>
            </a:lvl5pPr>
            <a:lvl6pPr lvl="5" algn="r" rtl="0">
              <a:buNone/>
              <a:defRPr sz="1300">
                <a:solidFill>
                  <a:schemeClr val="lt1"/>
                </a:solidFill>
              </a:defRPr>
            </a:lvl6pPr>
            <a:lvl7pPr lvl="6" algn="r" rtl="0">
              <a:buNone/>
              <a:defRPr sz="1300">
                <a:solidFill>
                  <a:schemeClr val="lt1"/>
                </a:solidFill>
              </a:defRPr>
            </a:lvl7pPr>
            <a:lvl8pPr lvl="7" algn="r" rtl="0">
              <a:buNone/>
              <a:defRPr sz="1300">
                <a:solidFill>
                  <a:schemeClr val="lt1"/>
                </a:solidFill>
              </a:defRPr>
            </a:lvl8pPr>
            <a:lvl9pPr lvl="8" algn="r" rtl="0">
              <a:buNone/>
              <a:defRPr sz="13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59100" y="491400"/>
            <a:ext cx="84240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dt" idx="10"/>
          </p:nvPr>
        </p:nvSpPr>
        <p:spPr>
          <a:xfrm>
            <a:off x="575100" y="4833000"/>
            <a:ext cx="8694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ftr" idx="11"/>
          </p:nvPr>
        </p:nvSpPr>
        <p:spPr>
          <a:xfrm>
            <a:off x="1676700" y="4833000"/>
            <a:ext cx="62262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359100" y="4833000"/>
            <a:ext cx="216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6487003" y="249157"/>
            <a:ext cx="2450100" cy="1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600"/>
              <a:buNone/>
              <a:defRPr sz="600">
                <a:solidFill>
                  <a:srgbClr val="FF0000"/>
                </a:solidFill>
              </a:defRPr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alt customisable">
  <p:cSld name="Title slide alt customisabl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/>
          <p:nvPr/>
        </p:nvSpPr>
        <p:spPr>
          <a:xfrm>
            <a:off x="0" y="2718799"/>
            <a:ext cx="9144000" cy="2424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" name="Google Shape;81;p16"/>
          <p:cNvGrpSpPr/>
          <p:nvPr/>
        </p:nvGrpSpPr>
        <p:grpSpPr>
          <a:xfrm>
            <a:off x="4072" y="2705123"/>
            <a:ext cx="8994676" cy="0"/>
            <a:chOff x="3" y="1195"/>
            <a:chExt cx="6626" cy="0"/>
          </a:xfrm>
        </p:grpSpPr>
        <p:sp>
          <p:nvSpPr>
            <p:cNvPr id="82" name="Google Shape;82;p16"/>
            <p:cNvSpPr/>
            <p:nvPr/>
          </p:nvSpPr>
          <p:spPr>
            <a:xfrm>
              <a:off x="3" y="1195"/>
              <a:ext cx="6600" cy="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6"/>
            <p:cNvSpPr/>
            <p:nvPr/>
          </p:nvSpPr>
          <p:spPr>
            <a:xfrm>
              <a:off x="1829" y="1195"/>
              <a:ext cx="4800" cy="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2478762" y="3107486"/>
            <a:ext cx="4523400" cy="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1"/>
          </p:nvPr>
        </p:nvSpPr>
        <p:spPr>
          <a:xfrm>
            <a:off x="2478762" y="3808483"/>
            <a:ext cx="45234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lvl="2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lvl="3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lvl="4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lvl="5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lvl="6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lvl="7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lvl="8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2"/>
          </p:nvPr>
        </p:nvSpPr>
        <p:spPr>
          <a:xfrm>
            <a:off x="2478762" y="4452300"/>
            <a:ext cx="45234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87" name="Google Shape;87;p16"/>
          <p:cNvSpPr>
            <a:spLocks noGrp="1"/>
          </p:cNvSpPr>
          <p:nvPr>
            <p:ph type="pic" idx="3"/>
          </p:nvPr>
        </p:nvSpPr>
        <p:spPr>
          <a:xfrm>
            <a:off x="0" y="0"/>
            <a:ext cx="9144000" cy="27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88" name="Google Shape;88;p16"/>
          <p:cNvGrpSpPr/>
          <p:nvPr/>
        </p:nvGrpSpPr>
        <p:grpSpPr>
          <a:xfrm>
            <a:off x="7960915" y="4690807"/>
            <a:ext cx="998799" cy="184910"/>
            <a:chOff x="830300" y="1716088"/>
            <a:chExt cx="10058401" cy="1862137"/>
          </a:xfrm>
        </p:grpSpPr>
        <p:sp>
          <p:nvSpPr>
            <p:cNvPr id="89" name="Google Shape;89;p16"/>
            <p:cNvSpPr/>
            <p:nvPr/>
          </p:nvSpPr>
          <p:spPr>
            <a:xfrm>
              <a:off x="3857663" y="1749425"/>
              <a:ext cx="1604963" cy="1789112"/>
            </a:xfrm>
            <a:custGeom>
              <a:avLst/>
              <a:gdLst/>
              <a:ahLst/>
              <a:cxnLst/>
              <a:rect l="l" t="t" r="r" b="b"/>
              <a:pathLst>
                <a:path w="247" h="275" extrusionOk="0">
                  <a:moveTo>
                    <a:pt x="247" y="93"/>
                  </a:moveTo>
                  <a:cubicBezTo>
                    <a:pt x="247" y="40"/>
                    <a:pt x="213" y="0"/>
                    <a:pt x="1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67" y="275"/>
                    <a:pt x="67" y="275"/>
                    <a:pt x="67" y="275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71" y="60"/>
                    <a:pt x="181" y="76"/>
                    <a:pt x="181" y="94"/>
                  </a:cubicBezTo>
                  <a:cubicBezTo>
                    <a:pt x="181" y="113"/>
                    <a:pt x="170" y="128"/>
                    <a:pt x="142" y="128"/>
                  </a:cubicBezTo>
                  <a:cubicBezTo>
                    <a:pt x="77" y="128"/>
                    <a:pt x="77" y="128"/>
                    <a:pt x="77" y="128"/>
                  </a:cubicBezTo>
                  <a:cubicBezTo>
                    <a:pt x="169" y="275"/>
                    <a:pt x="169" y="275"/>
                    <a:pt x="169" y="275"/>
                  </a:cubicBezTo>
                  <a:cubicBezTo>
                    <a:pt x="246" y="275"/>
                    <a:pt x="246" y="275"/>
                    <a:pt x="246" y="275"/>
                  </a:cubicBezTo>
                  <a:cubicBezTo>
                    <a:pt x="246" y="275"/>
                    <a:pt x="183" y="177"/>
                    <a:pt x="183" y="177"/>
                  </a:cubicBezTo>
                  <a:cubicBezTo>
                    <a:pt x="222" y="167"/>
                    <a:pt x="247" y="140"/>
                    <a:pt x="247" y="9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6"/>
            <p:cNvSpPr/>
            <p:nvPr/>
          </p:nvSpPr>
          <p:spPr>
            <a:xfrm>
              <a:off x="3130588" y="1749425"/>
              <a:ext cx="435000" cy="1789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6"/>
            <p:cNvSpPr/>
            <p:nvPr/>
          </p:nvSpPr>
          <p:spPr>
            <a:xfrm>
              <a:off x="830300" y="1749425"/>
              <a:ext cx="2203450" cy="1789113"/>
            </a:xfrm>
            <a:custGeom>
              <a:avLst/>
              <a:gdLst/>
              <a:ahLst/>
              <a:cxnLst/>
              <a:rect l="l" t="t" r="r" b="b"/>
              <a:pathLst>
                <a:path w="1388" h="1127" extrusionOk="0">
                  <a:moveTo>
                    <a:pt x="573" y="0"/>
                  </a:moveTo>
                  <a:lnTo>
                    <a:pt x="0" y="1127"/>
                  </a:lnTo>
                  <a:lnTo>
                    <a:pt x="307" y="1127"/>
                  </a:lnTo>
                  <a:lnTo>
                    <a:pt x="401" y="939"/>
                  </a:lnTo>
                  <a:lnTo>
                    <a:pt x="864" y="939"/>
                  </a:lnTo>
                  <a:lnTo>
                    <a:pt x="749" y="705"/>
                  </a:lnTo>
                  <a:lnTo>
                    <a:pt x="516" y="705"/>
                  </a:lnTo>
                  <a:lnTo>
                    <a:pt x="688" y="356"/>
                  </a:lnTo>
                  <a:lnTo>
                    <a:pt x="692" y="356"/>
                  </a:lnTo>
                  <a:lnTo>
                    <a:pt x="1072" y="1127"/>
                  </a:lnTo>
                  <a:lnTo>
                    <a:pt x="1388" y="1127"/>
                  </a:lnTo>
                  <a:lnTo>
                    <a:pt x="815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6"/>
            <p:cNvSpPr/>
            <p:nvPr/>
          </p:nvSpPr>
          <p:spPr>
            <a:xfrm>
              <a:off x="5670588" y="1749425"/>
              <a:ext cx="1670050" cy="1789112"/>
            </a:xfrm>
            <a:custGeom>
              <a:avLst/>
              <a:gdLst/>
              <a:ahLst/>
              <a:cxnLst/>
              <a:rect l="l" t="t" r="r" b="b"/>
              <a:pathLst>
                <a:path w="257" h="275" extrusionOk="0">
                  <a:moveTo>
                    <a:pt x="213" y="133"/>
                  </a:moveTo>
                  <a:cubicBezTo>
                    <a:pt x="234" y="121"/>
                    <a:pt x="245" y="102"/>
                    <a:pt x="245" y="75"/>
                  </a:cubicBezTo>
                  <a:cubicBezTo>
                    <a:pt x="245" y="30"/>
                    <a:pt x="212" y="0"/>
                    <a:pt x="15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163" y="275"/>
                    <a:pt x="163" y="275"/>
                    <a:pt x="163" y="275"/>
                  </a:cubicBezTo>
                  <a:cubicBezTo>
                    <a:pt x="220" y="275"/>
                    <a:pt x="257" y="245"/>
                    <a:pt x="257" y="198"/>
                  </a:cubicBezTo>
                  <a:cubicBezTo>
                    <a:pt x="257" y="166"/>
                    <a:pt x="239" y="142"/>
                    <a:pt x="213" y="133"/>
                  </a:cubicBezTo>
                  <a:moveTo>
                    <a:pt x="67" y="59"/>
                  </a:moveTo>
                  <a:cubicBezTo>
                    <a:pt x="157" y="59"/>
                    <a:pt x="157" y="59"/>
                    <a:pt x="157" y="59"/>
                  </a:cubicBezTo>
                  <a:cubicBezTo>
                    <a:pt x="170" y="59"/>
                    <a:pt x="180" y="69"/>
                    <a:pt x="180" y="83"/>
                  </a:cubicBezTo>
                  <a:cubicBezTo>
                    <a:pt x="180" y="97"/>
                    <a:pt x="170" y="107"/>
                    <a:pt x="156" y="107"/>
                  </a:cubicBezTo>
                  <a:cubicBezTo>
                    <a:pt x="67" y="107"/>
                    <a:pt x="67" y="107"/>
                    <a:pt x="67" y="107"/>
                  </a:cubicBezTo>
                  <a:lnTo>
                    <a:pt x="67" y="59"/>
                  </a:lnTo>
                  <a:close/>
                  <a:moveTo>
                    <a:pt x="158" y="218"/>
                  </a:moveTo>
                  <a:cubicBezTo>
                    <a:pt x="67" y="218"/>
                    <a:pt x="67" y="218"/>
                    <a:pt x="67" y="218"/>
                  </a:cubicBezTo>
                  <a:cubicBezTo>
                    <a:pt x="67" y="162"/>
                    <a:pt x="67" y="162"/>
                    <a:pt x="67" y="162"/>
                  </a:cubicBezTo>
                  <a:cubicBezTo>
                    <a:pt x="158" y="162"/>
                    <a:pt x="158" y="162"/>
                    <a:pt x="158" y="162"/>
                  </a:cubicBezTo>
                  <a:cubicBezTo>
                    <a:pt x="175" y="162"/>
                    <a:pt x="187" y="173"/>
                    <a:pt x="187" y="189"/>
                  </a:cubicBezTo>
                  <a:cubicBezTo>
                    <a:pt x="187" y="206"/>
                    <a:pt x="175" y="218"/>
                    <a:pt x="158" y="218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6"/>
            <p:cNvSpPr/>
            <p:nvPr/>
          </p:nvSpPr>
          <p:spPr>
            <a:xfrm>
              <a:off x="7529550" y="1749425"/>
              <a:ext cx="1630363" cy="1828800"/>
            </a:xfrm>
            <a:custGeom>
              <a:avLst/>
              <a:gdLst/>
              <a:ahLst/>
              <a:cxnLst/>
              <a:rect l="l" t="t" r="r" b="b"/>
              <a:pathLst>
                <a:path w="251" h="281" extrusionOk="0">
                  <a:moveTo>
                    <a:pt x="182" y="154"/>
                  </a:moveTo>
                  <a:cubicBezTo>
                    <a:pt x="182" y="196"/>
                    <a:pt x="163" y="219"/>
                    <a:pt x="125" y="219"/>
                  </a:cubicBezTo>
                  <a:cubicBezTo>
                    <a:pt x="87" y="219"/>
                    <a:pt x="68" y="196"/>
                    <a:pt x="68" y="154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234"/>
                    <a:pt x="44" y="281"/>
                    <a:pt x="125" y="281"/>
                  </a:cubicBezTo>
                  <a:cubicBezTo>
                    <a:pt x="206" y="281"/>
                    <a:pt x="251" y="234"/>
                    <a:pt x="251" y="149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182" y="0"/>
                    <a:pt x="182" y="0"/>
                    <a:pt x="182" y="0"/>
                  </a:cubicBezTo>
                  <a:lnTo>
                    <a:pt x="182" y="1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6"/>
            <p:cNvSpPr/>
            <p:nvPr/>
          </p:nvSpPr>
          <p:spPr>
            <a:xfrm>
              <a:off x="9309138" y="1716088"/>
              <a:ext cx="1579563" cy="1862137"/>
            </a:xfrm>
            <a:custGeom>
              <a:avLst/>
              <a:gdLst/>
              <a:ahLst/>
              <a:cxnLst/>
              <a:rect l="l" t="t" r="r" b="b"/>
              <a:pathLst>
                <a:path w="243" h="286" extrusionOk="0">
                  <a:moveTo>
                    <a:pt x="156" y="115"/>
                  </a:moveTo>
                  <a:cubicBezTo>
                    <a:pt x="92" y="99"/>
                    <a:pt x="78" y="98"/>
                    <a:pt x="78" y="80"/>
                  </a:cubicBezTo>
                  <a:cubicBezTo>
                    <a:pt x="78" y="65"/>
                    <a:pt x="94" y="59"/>
                    <a:pt x="121" y="59"/>
                  </a:cubicBezTo>
                  <a:cubicBezTo>
                    <a:pt x="157" y="59"/>
                    <a:pt x="195" y="67"/>
                    <a:pt x="216" y="81"/>
                  </a:cubicBezTo>
                  <a:cubicBezTo>
                    <a:pt x="237" y="25"/>
                    <a:pt x="237" y="25"/>
                    <a:pt x="237" y="25"/>
                  </a:cubicBezTo>
                  <a:cubicBezTo>
                    <a:pt x="210" y="10"/>
                    <a:pt x="169" y="0"/>
                    <a:pt x="122" y="0"/>
                  </a:cubicBezTo>
                  <a:cubicBezTo>
                    <a:pt x="51" y="0"/>
                    <a:pt x="11" y="35"/>
                    <a:pt x="11" y="82"/>
                  </a:cubicBezTo>
                  <a:cubicBezTo>
                    <a:pt x="11" y="133"/>
                    <a:pt x="41" y="154"/>
                    <a:pt x="109" y="168"/>
                  </a:cubicBezTo>
                  <a:cubicBezTo>
                    <a:pt x="162" y="180"/>
                    <a:pt x="174" y="187"/>
                    <a:pt x="174" y="202"/>
                  </a:cubicBezTo>
                  <a:cubicBezTo>
                    <a:pt x="174" y="218"/>
                    <a:pt x="159" y="226"/>
                    <a:pt x="130" y="226"/>
                  </a:cubicBezTo>
                  <a:cubicBezTo>
                    <a:pt x="88" y="226"/>
                    <a:pt x="51" y="215"/>
                    <a:pt x="20" y="199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33" y="275"/>
                    <a:pt x="82" y="286"/>
                    <a:pt x="132" y="286"/>
                  </a:cubicBezTo>
                  <a:cubicBezTo>
                    <a:pt x="201" y="286"/>
                    <a:pt x="243" y="254"/>
                    <a:pt x="243" y="200"/>
                  </a:cubicBezTo>
                  <a:cubicBezTo>
                    <a:pt x="243" y="157"/>
                    <a:pt x="215" y="129"/>
                    <a:pt x="156" y="11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buNone/>
              <a:defRPr sz="1300">
                <a:solidFill>
                  <a:schemeClr val="lt1"/>
                </a:solidFill>
              </a:defRPr>
            </a:lvl1pPr>
            <a:lvl2pPr lvl="1" algn="r" rtl="0">
              <a:buNone/>
              <a:defRPr sz="1300">
                <a:solidFill>
                  <a:schemeClr val="lt1"/>
                </a:solidFill>
              </a:defRPr>
            </a:lvl2pPr>
            <a:lvl3pPr lvl="2" algn="r" rtl="0">
              <a:buNone/>
              <a:defRPr sz="1300">
                <a:solidFill>
                  <a:schemeClr val="lt1"/>
                </a:solidFill>
              </a:defRPr>
            </a:lvl3pPr>
            <a:lvl4pPr lvl="3" algn="r" rtl="0">
              <a:buNone/>
              <a:defRPr sz="1300">
                <a:solidFill>
                  <a:schemeClr val="lt1"/>
                </a:solidFill>
              </a:defRPr>
            </a:lvl4pPr>
            <a:lvl5pPr lvl="4" algn="r" rtl="0">
              <a:buNone/>
              <a:defRPr sz="1300">
                <a:solidFill>
                  <a:schemeClr val="lt1"/>
                </a:solidFill>
              </a:defRPr>
            </a:lvl5pPr>
            <a:lvl6pPr lvl="5" algn="r" rtl="0">
              <a:buNone/>
              <a:defRPr sz="1300">
                <a:solidFill>
                  <a:schemeClr val="lt1"/>
                </a:solidFill>
              </a:defRPr>
            </a:lvl6pPr>
            <a:lvl7pPr lvl="6" algn="r" rtl="0">
              <a:buNone/>
              <a:defRPr sz="1300">
                <a:solidFill>
                  <a:schemeClr val="lt1"/>
                </a:solidFill>
              </a:defRPr>
            </a:lvl7pPr>
            <a:lvl8pPr lvl="7" algn="r" rtl="0">
              <a:buNone/>
              <a:defRPr sz="1300">
                <a:solidFill>
                  <a:schemeClr val="lt1"/>
                </a:solidFill>
              </a:defRPr>
            </a:lvl8pPr>
            <a:lvl9pPr lvl="8" algn="r" rtl="0">
              <a:buNone/>
              <a:defRPr sz="13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hite">
  <p:cSld name="Title slide white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/>
          <p:nvPr/>
        </p:nvSpPr>
        <p:spPr>
          <a:xfrm>
            <a:off x="0" y="4068590"/>
            <a:ext cx="9144000" cy="107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" name="Google Shape;99;p17"/>
          <p:cNvGrpSpPr/>
          <p:nvPr/>
        </p:nvGrpSpPr>
        <p:grpSpPr>
          <a:xfrm>
            <a:off x="0" y="4059017"/>
            <a:ext cx="8994676" cy="0"/>
            <a:chOff x="0" y="3175"/>
            <a:chExt cx="6626" cy="0"/>
          </a:xfrm>
        </p:grpSpPr>
        <p:sp>
          <p:nvSpPr>
            <p:cNvPr id="100" name="Google Shape;100;p17"/>
            <p:cNvSpPr/>
            <p:nvPr/>
          </p:nvSpPr>
          <p:spPr>
            <a:xfrm>
              <a:off x="0" y="3175"/>
              <a:ext cx="6600" cy="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7"/>
            <p:cNvSpPr/>
            <p:nvPr/>
          </p:nvSpPr>
          <p:spPr>
            <a:xfrm>
              <a:off x="1826" y="3175"/>
              <a:ext cx="4800" cy="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" name="Google Shape;102;p17"/>
          <p:cNvSpPr txBox="1">
            <a:spLocks noGrp="1"/>
          </p:cNvSpPr>
          <p:nvPr>
            <p:ph type="ctrTitle"/>
          </p:nvPr>
        </p:nvSpPr>
        <p:spPr>
          <a:xfrm>
            <a:off x="2478762" y="2383270"/>
            <a:ext cx="45234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None/>
              <a:defRPr sz="2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subTitle" idx="1"/>
          </p:nvPr>
        </p:nvSpPr>
        <p:spPr>
          <a:xfrm>
            <a:off x="2478762" y="3421257"/>
            <a:ext cx="45234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>
                <a:solidFill>
                  <a:schemeClr val="dk2"/>
                </a:solidFill>
              </a:defRPr>
            </a:lvl1pPr>
            <a:lvl2pPr lvl="1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lvl="2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lvl="3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lvl="4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lvl="5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lvl="6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lvl="7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lvl="8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body" idx="2"/>
          </p:nvPr>
        </p:nvSpPr>
        <p:spPr>
          <a:xfrm>
            <a:off x="2478762" y="4453485"/>
            <a:ext cx="4523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grpSp>
        <p:nvGrpSpPr>
          <p:cNvPr id="105" name="Google Shape;105;p17"/>
          <p:cNvGrpSpPr/>
          <p:nvPr/>
        </p:nvGrpSpPr>
        <p:grpSpPr>
          <a:xfrm>
            <a:off x="7960915" y="4690807"/>
            <a:ext cx="998799" cy="184910"/>
            <a:chOff x="830300" y="1716088"/>
            <a:chExt cx="10058401" cy="1862137"/>
          </a:xfrm>
        </p:grpSpPr>
        <p:sp>
          <p:nvSpPr>
            <p:cNvPr id="106" name="Google Shape;106;p17"/>
            <p:cNvSpPr/>
            <p:nvPr/>
          </p:nvSpPr>
          <p:spPr>
            <a:xfrm>
              <a:off x="3857663" y="1749425"/>
              <a:ext cx="1604963" cy="1789112"/>
            </a:xfrm>
            <a:custGeom>
              <a:avLst/>
              <a:gdLst/>
              <a:ahLst/>
              <a:cxnLst/>
              <a:rect l="l" t="t" r="r" b="b"/>
              <a:pathLst>
                <a:path w="247" h="275" extrusionOk="0">
                  <a:moveTo>
                    <a:pt x="247" y="93"/>
                  </a:moveTo>
                  <a:cubicBezTo>
                    <a:pt x="247" y="40"/>
                    <a:pt x="213" y="0"/>
                    <a:pt x="1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67" y="275"/>
                    <a:pt x="67" y="275"/>
                    <a:pt x="67" y="275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71" y="60"/>
                    <a:pt x="181" y="76"/>
                    <a:pt x="181" y="94"/>
                  </a:cubicBezTo>
                  <a:cubicBezTo>
                    <a:pt x="181" y="113"/>
                    <a:pt x="170" y="128"/>
                    <a:pt x="142" y="128"/>
                  </a:cubicBezTo>
                  <a:cubicBezTo>
                    <a:pt x="77" y="128"/>
                    <a:pt x="77" y="128"/>
                    <a:pt x="77" y="128"/>
                  </a:cubicBezTo>
                  <a:cubicBezTo>
                    <a:pt x="169" y="275"/>
                    <a:pt x="169" y="275"/>
                    <a:pt x="169" y="275"/>
                  </a:cubicBezTo>
                  <a:cubicBezTo>
                    <a:pt x="246" y="275"/>
                    <a:pt x="246" y="275"/>
                    <a:pt x="246" y="275"/>
                  </a:cubicBezTo>
                  <a:cubicBezTo>
                    <a:pt x="246" y="275"/>
                    <a:pt x="183" y="177"/>
                    <a:pt x="183" y="177"/>
                  </a:cubicBezTo>
                  <a:cubicBezTo>
                    <a:pt x="222" y="167"/>
                    <a:pt x="247" y="140"/>
                    <a:pt x="247" y="9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7"/>
            <p:cNvSpPr/>
            <p:nvPr/>
          </p:nvSpPr>
          <p:spPr>
            <a:xfrm>
              <a:off x="3130588" y="1749425"/>
              <a:ext cx="435000" cy="1789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7"/>
            <p:cNvSpPr/>
            <p:nvPr/>
          </p:nvSpPr>
          <p:spPr>
            <a:xfrm>
              <a:off x="830300" y="1749425"/>
              <a:ext cx="2203450" cy="1789113"/>
            </a:xfrm>
            <a:custGeom>
              <a:avLst/>
              <a:gdLst/>
              <a:ahLst/>
              <a:cxnLst/>
              <a:rect l="l" t="t" r="r" b="b"/>
              <a:pathLst>
                <a:path w="1388" h="1127" extrusionOk="0">
                  <a:moveTo>
                    <a:pt x="573" y="0"/>
                  </a:moveTo>
                  <a:lnTo>
                    <a:pt x="0" y="1127"/>
                  </a:lnTo>
                  <a:lnTo>
                    <a:pt x="307" y="1127"/>
                  </a:lnTo>
                  <a:lnTo>
                    <a:pt x="401" y="939"/>
                  </a:lnTo>
                  <a:lnTo>
                    <a:pt x="864" y="939"/>
                  </a:lnTo>
                  <a:lnTo>
                    <a:pt x="749" y="705"/>
                  </a:lnTo>
                  <a:lnTo>
                    <a:pt x="516" y="705"/>
                  </a:lnTo>
                  <a:lnTo>
                    <a:pt x="688" y="356"/>
                  </a:lnTo>
                  <a:lnTo>
                    <a:pt x="692" y="356"/>
                  </a:lnTo>
                  <a:lnTo>
                    <a:pt x="1072" y="1127"/>
                  </a:lnTo>
                  <a:lnTo>
                    <a:pt x="1388" y="1127"/>
                  </a:lnTo>
                  <a:lnTo>
                    <a:pt x="815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7"/>
            <p:cNvSpPr/>
            <p:nvPr/>
          </p:nvSpPr>
          <p:spPr>
            <a:xfrm>
              <a:off x="5670588" y="1749425"/>
              <a:ext cx="1670050" cy="1789112"/>
            </a:xfrm>
            <a:custGeom>
              <a:avLst/>
              <a:gdLst/>
              <a:ahLst/>
              <a:cxnLst/>
              <a:rect l="l" t="t" r="r" b="b"/>
              <a:pathLst>
                <a:path w="257" h="275" extrusionOk="0">
                  <a:moveTo>
                    <a:pt x="213" y="133"/>
                  </a:moveTo>
                  <a:cubicBezTo>
                    <a:pt x="234" y="121"/>
                    <a:pt x="245" y="102"/>
                    <a:pt x="245" y="75"/>
                  </a:cubicBezTo>
                  <a:cubicBezTo>
                    <a:pt x="245" y="30"/>
                    <a:pt x="212" y="0"/>
                    <a:pt x="15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163" y="275"/>
                    <a:pt x="163" y="275"/>
                    <a:pt x="163" y="275"/>
                  </a:cubicBezTo>
                  <a:cubicBezTo>
                    <a:pt x="220" y="275"/>
                    <a:pt x="257" y="245"/>
                    <a:pt x="257" y="198"/>
                  </a:cubicBezTo>
                  <a:cubicBezTo>
                    <a:pt x="257" y="166"/>
                    <a:pt x="239" y="142"/>
                    <a:pt x="213" y="133"/>
                  </a:cubicBezTo>
                  <a:moveTo>
                    <a:pt x="67" y="59"/>
                  </a:moveTo>
                  <a:cubicBezTo>
                    <a:pt x="157" y="59"/>
                    <a:pt x="157" y="59"/>
                    <a:pt x="157" y="59"/>
                  </a:cubicBezTo>
                  <a:cubicBezTo>
                    <a:pt x="170" y="59"/>
                    <a:pt x="180" y="69"/>
                    <a:pt x="180" y="83"/>
                  </a:cubicBezTo>
                  <a:cubicBezTo>
                    <a:pt x="180" y="97"/>
                    <a:pt x="170" y="107"/>
                    <a:pt x="156" y="107"/>
                  </a:cubicBezTo>
                  <a:cubicBezTo>
                    <a:pt x="67" y="107"/>
                    <a:pt x="67" y="107"/>
                    <a:pt x="67" y="107"/>
                  </a:cubicBezTo>
                  <a:lnTo>
                    <a:pt x="67" y="59"/>
                  </a:lnTo>
                  <a:close/>
                  <a:moveTo>
                    <a:pt x="158" y="218"/>
                  </a:moveTo>
                  <a:cubicBezTo>
                    <a:pt x="67" y="218"/>
                    <a:pt x="67" y="218"/>
                    <a:pt x="67" y="218"/>
                  </a:cubicBezTo>
                  <a:cubicBezTo>
                    <a:pt x="67" y="162"/>
                    <a:pt x="67" y="162"/>
                    <a:pt x="67" y="162"/>
                  </a:cubicBezTo>
                  <a:cubicBezTo>
                    <a:pt x="158" y="162"/>
                    <a:pt x="158" y="162"/>
                    <a:pt x="158" y="162"/>
                  </a:cubicBezTo>
                  <a:cubicBezTo>
                    <a:pt x="175" y="162"/>
                    <a:pt x="187" y="173"/>
                    <a:pt x="187" y="189"/>
                  </a:cubicBezTo>
                  <a:cubicBezTo>
                    <a:pt x="187" y="206"/>
                    <a:pt x="175" y="218"/>
                    <a:pt x="158" y="218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7"/>
            <p:cNvSpPr/>
            <p:nvPr/>
          </p:nvSpPr>
          <p:spPr>
            <a:xfrm>
              <a:off x="7529550" y="1749425"/>
              <a:ext cx="1630363" cy="1828800"/>
            </a:xfrm>
            <a:custGeom>
              <a:avLst/>
              <a:gdLst/>
              <a:ahLst/>
              <a:cxnLst/>
              <a:rect l="l" t="t" r="r" b="b"/>
              <a:pathLst>
                <a:path w="251" h="281" extrusionOk="0">
                  <a:moveTo>
                    <a:pt x="182" y="154"/>
                  </a:moveTo>
                  <a:cubicBezTo>
                    <a:pt x="182" y="196"/>
                    <a:pt x="163" y="219"/>
                    <a:pt x="125" y="219"/>
                  </a:cubicBezTo>
                  <a:cubicBezTo>
                    <a:pt x="87" y="219"/>
                    <a:pt x="68" y="196"/>
                    <a:pt x="68" y="154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234"/>
                    <a:pt x="44" y="281"/>
                    <a:pt x="125" y="281"/>
                  </a:cubicBezTo>
                  <a:cubicBezTo>
                    <a:pt x="206" y="281"/>
                    <a:pt x="251" y="234"/>
                    <a:pt x="251" y="149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182" y="0"/>
                    <a:pt x="182" y="0"/>
                    <a:pt x="182" y="0"/>
                  </a:cubicBezTo>
                  <a:lnTo>
                    <a:pt x="182" y="1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7"/>
            <p:cNvSpPr/>
            <p:nvPr/>
          </p:nvSpPr>
          <p:spPr>
            <a:xfrm>
              <a:off x="9309138" y="1716088"/>
              <a:ext cx="1579563" cy="1862137"/>
            </a:xfrm>
            <a:custGeom>
              <a:avLst/>
              <a:gdLst/>
              <a:ahLst/>
              <a:cxnLst/>
              <a:rect l="l" t="t" r="r" b="b"/>
              <a:pathLst>
                <a:path w="243" h="286" extrusionOk="0">
                  <a:moveTo>
                    <a:pt x="156" y="115"/>
                  </a:moveTo>
                  <a:cubicBezTo>
                    <a:pt x="92" y="99"/>
                    <a:pt x="78" y="98"/>
                    <a:pt x="78" y="80"/>
                  </a:cubicBezTo>
                  <a:cubicBezTo>
                    <a:pt x="78" y="65"/>
                    <a:pt x="94" y="59"/>
                    <a:pt x="121" y="59"/>
                  </a:cubicBezTo>
                  <a:cubicBezTo>
                    <a:pt x="157" y="59"/>
                    <a:pt x="195" y="67"/>
                    <a:pt x="216" y="81"/>
                  </a:cubicBezTo>
                  <a:cubicBezTo>
                    <a:pt x="237" y="25"/>
                    <a:pt x="237" y="25"/>
                    <a:pt x="237" y="25"/>
                  </a:cubicBezTo>
                  <a:cubicBezTo>
                    <a:pt x="210" y="10"/>
                    <a:pt x="169" y="0"/>
                    <a:pt x="122" y="0"/>
                  </a:cubicBezTo>
                  <a:cubicBezTo>
                    <a:pt x="51" y="0"/>
                    <a:pt x="11" y="35"/>
                    <a:pt x="11" y="82"/>
                  </a:cubicBezTo>
                  <a:cubicBezTo>
                    <a:pt x="11" y="133"/>
                    <a:pt x="41" y="154"/>
                    <a:pt x="109" y="168"/>
                  </a:cubicBezTo>
                  <a:cubicBezTo>
                    <a:pt x="162" y="180"/>
                    <a:pt x="174" y="187"/>
                    <a:pt x="174" y="202"/>
                  </a:cubicBezTo>
                  <a:cubicBezTo>
                    <a:pt x="174" y="218"/>
                    <a:pt x="159" y="226"/>
                    <a:pt x="130" y="226"/>
                  </a:cubicBezTo>
                  <a:cubicBezTo>
                    <a:pt x="88" y="226"/>
                    <a:pt x="51" y="215"/>
                    <a:pt x="20" y="199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33" y="275"/>
                    <a:pt x="82" y="286"/>
                    <a:pt x="132" y="286"/>
                  </a:cubicBezTo>
                  <a:cubicBezTo>
                    <a:pt x="201" y="286"/>
                    <a:pt x="243" y="254"/>
                    <a:pt x="243" y="200"/>
                  </a:cubicBezTo>
                  <a:cubicBezTo>
                    <a:pt x="243" y="157"/>
                    <a:pt x="215" y="129"/>
                    <a:pt x="156" y="11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buNone/>
              <a:defRPr sz="1300">
                <a:solidFill>
                  <a:schemeClr val="lt1"/>
                </a:solidFill>
              </a:defRPr>
            </a:lvl1pPr>
            <a:lvl2pPr lvl="1" algn="r" rtl="0">
              <a:buNone/>
              <a:defRPr sz="1300">
                <a:solidFill>
                  <a:schemeClr val="lt1"/>
                </a:solidFill>
              </a:defRPr>
            </a:lvl2pPr>
            <a:lvl3pPr lvl="2" algn="r" rtl="0">
              <a:buNone/>
              <a:defRPr sz="1300">
                <a:solidFill>
                  <a:schemeClr val="lt1"/>
                </a:solidFill>
              </a:defRPr>
            </a:lvl3pPr>
            <a:lvl4pPr lvl="3" algn="r" rtl="0">
              <a:buNone/>
              <a:defRPr sz="1300">
                <a:solidFill>
                  <a:schemeClr val="lt1"/>
                </a:solidFill>
              </a:defRPr>
            </a:lvl4pPr>
            <a:lvl5pPr lvl="4" algn="r" rtl="0">
              <a:buNone/>
              <a:defRPr sz="1300">
                <a:solidFill>
                  <a:schemeClr val="lt1"/>
                </a:solidFill>
              </a:defRPr>
            </a:lvl5pPr>
            <a:lvl6pPr lvl="5" algn="r" rtl="0">
              <a:buNone/>
              <a:defRPr sz="1300">
                <a:solidFill>
                  <a:schemeClr val="lt1"/>
                </a:solidFill>
              </a:defRPr>
            </a:lvl6pPr>
            <a:lvl7pPr lvl="6" algn="r" rtl="0">
              <a:buNone/>
              <a:defRPr sz="1300">
                <a:solidFill>
                  <a:schemeClr val="lt1"/>
                </a:solidFill>
              </a:defRPr>
            </a:lvl7pPr>
            <a:lvl8pPr lvl="7" algn="r" rtl="0">
              <a:buNone/>
              <a:defRPr sz="1300">
                <a:solidFill>
                  <a:schemeClr val="lt1"/>
                </a:solidFill>
              </a:defRPr>
            </a:lvl8pPr>
            <a:lvl9pPr lvl="8" algn="r" rtl="0">
              <a:buNone/>
              <a:defRPr sz="13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and content">
  <p:cSld name="Header and conten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359100" y="491400"/>
            <a:ext cx="84240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body" idx="1"/>
          </p:nvPr>
        </p:nvSpPr>
        <p:spPr>
          <a:xfrm>
            <a:off x="359100" y="1169100"/>
            <a:ext cx="84240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dt" idx="10"/>
          </p:nvPr>
        </p:nvSpPr>
        <p:spPr>
          <a:xfrm>
            <a:off x="575100" y="4833000"/>
            <a:ext cx="8694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ftr" idx="11"/>
          </p:nvPr>
        </p:nvSpPr>
        <p:spPr>
          <a:xfrm>
            <a:off x="1676700" y="4833000"/>
            <a:ext cx="62262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sldNum" idx="12"/>
          </p:nvPr>
        </p:nvSpPr>
        <p:spPr>
          <a:xfrm>
            <a:off x="359100" y="4833000"/>
            <a:ext cx="216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body" idx="2"/>
          </p:nvPr>
        </p:nvSpPr>
        <p:spPr>
          <a:xfrm>
            <a:off x="6487003" y="249157"/>
            <a:ext cx="2450100" cy="1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600"/>
              <a:buNone/>
              <a:defRPr sz="600">
                <a:solidFill>
                  <a:srgbClr val="FF0000"/>
                </a:solidFill>
              </a:defRPr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grpSp>
        <p:nvGrpSpPr>
          <p:cNvPr id="120" name="Google Shape;120;p18"/>
          <p:cNvGrpSpPr/>
          <p:nvPr/>
        </p:nvGrpSpPr>
        <p:grpSpPr>
          <a:xfrm>
            <a:off x="8138483" y="4847551"/>
            <a:ext cx="809701" cy="149902"/>
            <a:chOff x="830300" y="1716088"/>
            <a:chExt cx="10058401" cy="1862137"/>
          </a:xfrm>
        </p:grpSpPr>
        <p:sp>
          <p:nvSpPr>
            <p:cNvPr id="121" name="Google Shape;121;p18"/>
            <p:cNvSpPr/>
            <p:nvPr/>
          </p:nvSpPr>
          <p:spPr>
            <a:xfrm>
              <a:off x="3857663" y="1749425"/>
              <a:ext cx="1604963" cy="1789112"/>
            </a:xfrm>
            <a:custGeom>
              <a:avLst/>
              <a:gdLst/>
              <a:ahLst/>
              <a:cxnLst/>
              <a:rect l="l" t="t" r="r" b="b"/>
              <a:pathLst>
                <a:path w="247" h="275" extrusionOk="0">
                  <a:moveTo>
                    <a:pt x="247" y="93"/>
                  </a:moveTo>
                  <a:cubicBezTo>
                    <a:pt x="247" y="40"/>
                    <a:pt x="213" y="0"/>
                    <a:pt x="1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67" y="275"/>
                    <a:pt x="67" y="275"/>
                    <a:pt x="67" y="275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71" y="60"/>
                    <a:pt x="181" y="76"/>
                    <a:pt x="181" y="94"/>
                  </a:cubicBezTo>
                  <a:cubicBezTo>
                    <a:pt x="181" y="113"/>
                    <a:pt x="170" y="128"/>
                    <a:pt x="142" y="128"/>
                  </a:cubicBezTo>
                  <a:cubicBezTo>
                    <a:pt x="77" y="128"/>
                    <a:pt x="77" y="128"/>
                    <a:pt x="77" y="128"/>
                  </a:cubicBezTo>
                  <a:cubicBezTo>
                    <a:pt x="169" y="275"/>
                    <a:pt x="169" y="275"/>
                    <a:pt x="169" y="275"/>
                  </a:cubicBezTo>
                  <a:cubicBezTo>
                    <a:pt x="246" y="275"/>
                    <a:pt x="246" y="275"/>
                    <a:pt x="246" y="275"/>
                  </a:cubicBezTo>
                  <a:cubicBezTo>
                    <a:pt x="246" y="275"/>
                    <a:pt x="183" y="177"/>
                    <a:pt x="183" y="177"/>
                  </a:cubicBezTo>
                  <a:cubicBezTo>
                    <a:pt x="222" y="167"/>
                    <a:pt x="247" y="140"/>
                    <a:pt x="247" y="93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3130588" y="1749425"/>
              <a:ext cx="435000" cy="1789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830300" y="1749425"/>
              <a:ext cx="2203450" cy="1789113"/>
            </a:xfrm>
            <a:custGeom>
              <a:avLst/>
              <a:gdLst/>
              <a:ahLst/>
              <a:cxnLst/>
              <a:rect l="l" t="t" r="r" b="b"/>
              <a:pathLst>
                <a:path w="1388" h="1127" extrusionOk="0">
                  <a:moveTo>
                    <a:pt x="573" y="0"/>
                  </a:moveTo>
                  <a:lnTo>
                    <a:pt x="0" y="1127"/>
                  </a:lnTo>
                  <a:lnTo>
                    <a:pt x="307" y="1127"/>
                  </a:lnTo>
                  <a:lnTo>
                    <a:pt x="401" y="939"/>
                  </a:lnTo>
                  <a:lnTo>
                    <a:pt x="864" y="939"/>
                  </a:lnTo>
                  <a:lnTo>
                    <a:pt x="749" y="705"/>
                  </a:lnTo>
                  <a:lnTo>
                    <a:pt x="516" y="705"/>
                  </a:lnTo>
                  <a:lnTo>
                    <a:pt x="688" y="356"/>
                  </a:lnTo>
                  <a:lnTo>
                    <a:pt x="692" y="356"/>
                  </a:lnTo>
                  <a:lnTo>
                    <a:pt x="1072" y="1127"/>
                  </a:lnTo>
                  <a:lnTo>
                    <a:pt x="1388" y="1127"/>
                  </a:lnTo>
                  <a:lnTo>
                    <a:pt x="815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5670588" y="1749425"/>
              <a:ext cx="1670050" cy="1789112"/>
            </a:xfrm>
            <a:custGeom>
              <a:avLst/>
              <a:gdLst/>
              <a:ahLst/>
              <a:cxnLst/>
              <a:rect l="l" t="t" r="r" b="b"/>
              <a:pathLst>
                <a:path w="257" h="275" extrusionOk="0">
                  <a:moveTo>
                    <a:pt x="213" y="133"/>
                  </a:moveTo>
                  <a:cubicBezTo>
                    <a:pt x="234" y="121"/>
                    <a:pt x="245" y="102"/>
                    <a:pt x="245" y="75"/>
                  </a:cubicBezTo>
                  <a:cubicBezTo>
                    <a:pt x="245" y="30"/>
                    <a:pt x="212" y="0"/>
                    <a:pt x="15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163" y="275"/>
                    <a:pt x="163" y="275"/>
                    <a:pt x="163" y="275"/>
                  </a:cubicBezTo>
                  <a:cubicBezTo>
                    <a:pt x="220" y="275"/>
                    <a:pt x="257" y="245"/>
                    <a:pt x="257" y="198"/>
                  </a:cubicBezTo>
                  <a:cubicBezTo>
                    <a:pt x="257" y="166"/>
                    <a:pt x="239" y="142"/>
                    <a:pt x="213" y="133"/>
                  </a:cubicBezTo>
                  <a:moveTo>
                    <a:pt x="67" y="59"/>
                  </a:moveTo>
                  <a:cubicBezTo>
                    <a:pt x="157" y="59"/>
                    <a:pt x="157" y="59"/>
                    <a:pt x="157" y="59"/>
                  </a:cubicBezTo>
                  <a:cubicBezTo>
                    <a:pt x="170" y="59"/>
                    <a:pt x="180" y="69"/>
                    <a:pt x="180" y="83"/>
                  </a:cubicBezTo>
                  <a:cubicBezTo>
                    <a:pt x="180" y="97"/>
                    <a:pt x="170" y="107"/>
                    <a:pt x="156" y="107"/>
                  </a:cubicBezTo>
                  <a:cubicBezTo>
                    <a:pt x="67" y="107"/>
                    <a:pt x="67" y="107"/>
                    <a:pt x="67" y="107"/>
                  </a:cubicBezTo>
                  <a:lnTo>
                    <a:pt x="67" y="59"/>
                  </a:lnTo>
                  <a:close/>
                  <a:moveTo>
                    <a:pt x="158" y="218"/>
                  </a:moveTo>
                  <a:cubicBezTo>
                    <a:pt x="67" y="218"/>
                    <a:pt x="67" y="218"/>
                    <a:pt x="67" y="218"/>
                  </a:cubicBezTo>
                  <a:cubicBezTo>
                    <a:pt x="67" y="162"/>
                    <a:pt x="67" y="162"/>
                    <a:pt x="67" y="162"/>
                  </a:cubicBezTo>
                  <a:cubicBezTo>
                    <a:pt x="158" y="162"/>
                    <a:pt x="158" y="162"/>
                    <a:pt x="158" y="162"/>
                  </a:cubicBezTo>
                  <a:cubicBezTo>
                    <a:pt x="175" y="162"/>
                    <a:pt x="187" y="173"/>
                    <a:pt x="187" y="189"/>
                  </a:cubicBezTo>
                  <a:cubicBezTo>
                    <a:pt x="187" y="206"/>
                    <a:pt x="175" y="218"/>
                    <a:pt x="158" y="218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7529550" y="1749425"/>
              <a:ext cx="1630363" cy="1828800"/>
            </a:xfrm>
            <a:custGeom>
              <a:avLst/>
              <a:gdLst/>
              <a:ahLst/>
              <a:cxnLst/>
              <a:rect l="l" t="t" r="r" b="b"/>
              <a:pathLst>
                <a:path w="251" h="281" extrusionOk="0">
                  <a:moveTo>
                    <a:pt x="182" y="154"/>
                  </a:moveTo>
                  <a:cubicBezTo>
                    <a:pt x="182" y="196"/>
                    <a:pt x="163" y="219"/>
                    <a:pt x="125" y="219"/>
                  </a:cubicBezTo>
                  <a:cubicBezTo>
                    <a:pt x="87" y="219"/>
                    <a:pt x="68" y="196"/>
                    <a:pt x="68" y="154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234"/>
                    <a:pt x="44" y="281"/>
                    <a:pt x="125" y="281"/>
                  </a:cubicBezTo>
                  <a:cubicBezTo>
                    <a:pt x="206" y="281"/>
                    <a:pt x="251" y="234"/>
                    <a:pt x="251" y="149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182" y="0"/>
                    <a:pt x="182" y="0"/>
                    <a:pt x="182" y="0"/>
                  </a:cubicBezTo>
                  <a:lnTo>
                    <a:pt x="182" y="15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9309138" y="1716088"/>
              <a:ext cx="1579563" cy="1862137"/>
            </a:xfrm>
            <a:custGeom>
              <a:avLst/>
              <a:gdLst/>
              <a:ahLst/>
              <a:cxnLst/>
              <a:rect l="l" t="t" r="r" b="b"/>
              <a:pathLst>
                <a:path w="243" h="286" extrusionOk="0">
                  <a:moveTo>
                    <a:pt x="156" y="115"/>
                  </a:moveTo>
                  <a:cubicBezTo>
                    <a:pt x="92" y="99"/>
                    <a:pt x="78" y="98"/>
                    <a:pt x="78" y="80"/>
                  </a:cubicBezTo>
                  <a:cubicBezTo>
                    <a:pt x="78" y="65"/>
                    <a:pt x="94" y="59"/>
                    <a:pt x="121" y="59"/>
                  </a:cubicBezTo>
                  <a:cubicBezTo>
                    <a:pt x="157" y="59"/>
                    <a:pt x="195" y="67"/>
                    <a:pt x="216" y="81"/>
                  </a:cubicBezTo>
                  <a:cubicBezTo>
                    <a:pt x="237" y="25"/>
                    <a:pt x="237" y="25"/>
                    <a:pt x="237" y="25"/>
                  </a:cubicBezTo>
                  <a:cubicBezTo>
                    <a:pt x="210" y="10"/>
                    <a:pt x="169" y="0"/>
                    <a:pt x="122" y="0"/>
                  </a:cubicBezTo>
                  <a:cubicBezTo>
                    <a:pt x="51" y="0"/>
                    <a:pt x="11" y="35"/>
                    <a:pt x="11" y="82"/>
                  </a:cubicBezTo>
                  <a:cubicBezTo>
                    <a:pt x="11" y="133"/>
                    <a:pt x="41" y="154"/>
                    <a:pt x="109" y="168"/>
                  </a:cubicBezTo>
                  <a:cubicBezTo>
                    <a:pt x="162" y="180"/>
                    <a:pt x="174" y="187"/>
                    <a:pt x="174" y="202"/>
                  </a:cubicBezTo>
                  <a:cubicBezTo>
                    <a:pt x="174" y="218"/>
                    <a:pt x="159" y="226"/>
                    <a:pt x="130" y="226"/>
                  </a:cubicBezTo>
                  <a:cubicBezTo>
                    <a:pt x="88" y="226"/>
                    <a:pt x="51" y="215"/>
                    <a:pt x="20" y="199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33" y="275"/>
                    <a:pt x="82" y="286"/>
                    <a:pt x="132" y="286"/>
                  </a:cubicBezTo>
                  <a:cubicBezTo>
                    <a:pt x="201" y="286"/>
                    <a:pt x="243" y="254"/>
                    <a:pt x="243" y="200"/>
                  </a:cubicBezTo>
                  <a:cubicBezTo>
                    <a:pt x="243" y="157"/>
                    <a:pt x="215" y="129"/>
                    <a:pt x="156" y="115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58" y="4572"/>
            <a:ext cx="914654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 txBox="1">
            <a:spLocks noGrp="1"/>
          </p:cNvSpPr>
          <p:nvPr>
            <p:ph type="dt" idx="10"/>
          </p:nvPr>
        </p:nvSpPr>
        <p:spPr>
          <a:xfrm>
            <a:off x="575100" y="4833000"/>
            <a:ext cx="8694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ftr" idx="11"/>
          </p:nvPr>
        </p:nvSpPr>
        <p:spPr>
          <a:xfrm>
            <a:off x="1676700" y="4833000"/>
            <a:ext cx="62262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sldNum" idx="12"/>
          </p:nvPr>
        </p:nvSpPr>
        <p:spPr>
          <a:xfrm>
            <a:off x="359100" y="4833000"/>
            <a:ext cx="216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359569" y="490268"/>
            <a:ext cx="84300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6487003" y="249157"/>
            <a:ext cx="2450100" cy="1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600"/>
              <a:buNone/>
              <a:defRPr sz="600">
                <a:solidFill>
                  <a:srgbClr val="FF0000"/>
                </a:solidFill>
              </a:defRPr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body" idx="2"/>
          </p:nvPr>
        </p:nvSpPr>
        <p:spPr>
          <a:xfrm>
            <a:off x="359569" y="1174499"/>
            <a:ext cx="4063800" cy="3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92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Char char="–"/>
              <a:defRPr sz="1900"/>
            </a:lvl1pPr>
            <a:lvl2pPr marL="914400" lvl="1" indent="-3492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–"/>
              <a:defRPr sz="1900"/>
            </a:lvl2pPr>
            <a:lvl3pPr marL="1371600" lvl="2" indent="-3492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–"/>
              <a:defRPr sz="1900"/>
            </a:lvl3pPr>
            <a:lvl4pPr marL="1828800" lvl="3" indent="-3492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–"/>
              <a:defRPr sz="1900"/>
            </a:lvl4pPr>
            <a:lvl5pPr marL="2286000" lvl="4" indent="-3492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–"/>
              <a:defRPr sz="1900"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body" idx="3"/>
          </p:nvPr>
        </p:nvSpPr>
        <p:spPr>
          <a:xfrm>
            <a:off x="4725939" y="1174499"/>
            <a:ext cx="4063800" cy="3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92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Char char="–"/>
              <a:defRPr sz="1900"/>
            </a:lvl1pPr>
            <a:lvl2pPr marL="914400" lvl="1" indent="-3492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–"/>
              <a:defRPr sz="1900"/>
            </a:lvl2pPr>
            <a:lvl3pPr marL="1371600" lvl="2" indent="-3492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–"/>
              <a:defRPr sz="1900"/>
            </a:lvl3pPr>
            <a:lvl4pPr marL="1828800" lvl="3" indent="-3492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–"/>
              <a:defRPr sz="1900"/>
            </a:lvl4pPr>
            <a:lvl5pPr marL="2286000" lvl="4" indent="-3492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–"/>
              <a:defRPr sz="1900"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grpSp>
        <p:nvGrpSpPr>
          <p:cNvPr id="136" name="Google Shape;136;p19"/>
          <p:cNvGrpSpPr/>
          <p:nvPr/>
        </p:nvGrpSpPr>
        <p:grpSpPr>
          <a:xfrm>
            <a:off x="8138483" y="4847551"/>
            <a:ext cx="809701" cy="149902"/>
            <a:chOff x="830300" y="1716088"/>
            <a:chExt cx="10058401" cy="1862137"/>
          </a:xfrm>
        </p:grpSpPr>
        <p:sp>
          <p:nvSpPr>
            <p:cNvPr id="137" name="Google Shape;137;p19"/>
            <p:cNvSpPr/>
            <p:nvPr/>
          </p:nvSpPr>
          <p:spPr>
            <a:xfrm>
              <a:off x="3857663" y="1749425"/>
              <a:ext cx="1604963" cy="1789112"/>
            </a:xfrm>
            <a:custGeom>
              <a:avLst/>
              <a:gdLst/>
              <a:ahLst/>
              <a:cxnLst/>
              <a:rect l="l" t="t" r="r" b="b"/>
              <a:pathLst>
                <a:path w="247" h="275" extrusionOk="0">
                  <a:moveTo>
                    <a:pt x="247" y="93"/>
                  </a:moveTo>
                  <a:cubicBezTo>
                    <a:pt x="247" y="40"/>
                    <a:pt x="213" y="0"/>
                    <a:pt x="1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67" y="275"/>
                    <a:pt x="67" y="275"/>
                    <a:pt x="67" y="275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71" y="60"/>
                    <a:pt x="181" y="76"/>
                    <a:pt x="181" y="94"/>
                  </a:cubicBezTo>
                  <a:cubicBezTo>
                    <a:pt x="181" y="113"/>
                    <a:pt x="170" y="128"/>
                    <a:pt x="142" y="128"/>
                  </a:cubicBezTo>
                  <a:cubicBezTo>
                    <a:pt x="77" y="128"/>
                    <a:pt x="77" y="128"/>
                    <a:pt x="77" y="128"/>
                  </a:cubicBezTo>
                  <a:cubicBezTo>
                    <a:pt x="169" y="275"/>
                    <a:pt x="169" y="275"/>
                    <a:pt x="169" y="275"/>
                  </a:cubicBezTo>
                  <a:cubicBezTo>
                    <a:pt x="246" y="275"/>
                    <a:pt x="246" y="275"/>
                    <a:pt x="246" y="275"/>
                  </a:cubicBezTo>
                  <a:cubicBezTo>
                    <a:pt x="246" y="275"/>
                    <a:pt x="183" y="177"/>
                    <a:pt x="183" y="177"/>
                  </a:cubicBezTo>
                  <a:cubicBezTo>
                    <a:pt x="222" y="167"/>
                    <a:pt x="247" y="140"/>
                    <a:pt x="247" y="93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3130588" y="1749425"/>
              <a:ext cx="435000" cy="1789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9"/>
            <p:cNvSpPr/>
            <p:nvPr/>
          </p:nvSpPr>
          <p:spPr>
            <a:xfrm>
              <a:off x="830300" y="1749425"/>
              <a:ext cx="2203450" cy="1789113"/>
            </a:xfrm>
            <a:custGeom>
              <a:avLst/>
              <a:gdLst/>
              <a:ahLst/>
              <a:cxnLst/>
              <a:rect l="l" t="t" r="r" b="b"/>
              <a:pathLst>
                <a:path w="1388" h="1127" extrusionOk="0">
                  <a:moveTo>
                    <a:pt x="573" y="0"/>
                  </a:moveTo>
                  <a:lnTo>
                    <a:pt x="0" y="1127"/>
                  </a:lnTo>
                  <a:lnTo>
                    <a:pt x="307" y="1127"/>
                  </a:lnTo>
                  <a:lnTo>
                    <a:pt x="401" y="939"/>
                  </a:lnTo>
                  <a:lnTo>
                    <a:pt x="864" y="939"/>
                  </a:lnTo>
                  <a:lnTo>
                    <a:pt x="749" y="705"/>
                  </a:lnTo>
                  <a:lnTo>
                    <a:pt x="516" y="705"/>
                  </a:lnTo>
                  <a:lnTo>
                    <a:pt x="688" y="356"/>
                  </a:lnTo>
                  <a:lnTo>
                    <a:pt x="692" y="356"/>
                  </a:lnTo>
                  <a:lnTo>
                    <a:pt x="1072" y="1127"/>
                  </a:lnTo>
                  <a:lnTo>
                    <a:pt x="1388" y="1127"/>
                  </a:lnTo>
                  <a:lnTo>
                    <a:pt x="815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9"/>
            <p:cNvSpPr/>
            <p:nvPr/>
          </p:nvSpPr>
          <p:spPr>
            <a:xfrm>
              <a:off x="5670588" y="1749425"/>
              <a:ext cx="1670050" cy="1789112"/>
            </a:xfrm>
            <a:custGeom>
              <a:avLst/>
              <a:gdLst/>
              <a:ahLst/>
              <a:cxnLst/>
              <a:rect l="l" t="t" r="r" b="b"/>
              <a:pathLst>
                <a:path w="257" h="275" extrusionOk="0">
                  <a:moveTo>
                    <a:pt x="213" y="133"/>
                  </a:moveTo>
                  <a:cubicBezTo>
                    <a:pt x="234" y="121"/>
                    <a:pt x="245" y="102"/>
                    <a:pt x="245" y="75"/>
                  </a:cubicBezTo>
                  <a:cubicBezTo>
                    <a:pt x="245" y="30"/>
                    <a:pt x="212" y="0"/>
                    <a:pt x="15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163" y="275"/>
                    <a:pt x="163" y="275"/>
                    <a:pt x="163" y="275"/>
                  </a:cubicBezTo>
                  <a:cubicBezTo>
                    <a:pt x="220" y="275"/>
                    <a:pt x="257" y="245"/>
                    <a:pt x="257" y="198"/>
                  </a:cubicBezTo>
                  <a:cubicBezTo>
                    <a:pt x="257" y="166"/>
                    <a:pt x="239" y="142"/>
                    <a:pt x="213" y="133"/>
                  </a:cubicBezTo>
                  <a:moveTo>
                    <a:pt x="67" y="59"/>
                  </a:moveTo>
                  <a:cubicBezTo>
                    <a:pt x="157" y="59"/>
                    <a:pt x="157" y="59"/>
                    <a:pt x="157" y="59"/>
                  </a:cubicBezTo>
                  <a:cubicBezTo>
                    <a:pt x="170" y="59"/>
                    <a:pt x="180" y="69"/>
                    <a:pt x="180" y="83"/>
                  </a:cubicBezTo>
                  <a:cubicBezTo>
                    <a:pt x="180" y="97"/>
                    <a:pt x="170" y="107"/>
                    <a:pt x="156" y="107"/>
                  </a:cubicBezTo>
                  <a:cubicBezTo>
                    <a:pt x="67" y="107"/>
                    <a:pt x="67" y="107"/>
                    <a:pt x="67" y="107"/>
                  </a:cubicBezTo>
                  <a:lnTo>
                    <a:pt x="67" y="59"/>
                  </a:lnTo>
                  <a:close/>
                  <a:moveTo>
                    <a:pt x="158" y="218"/>
                  </a:moveTo>
                  <a:cubicBezTo>
                    <a:pt x="67" y="218"/>
                    <a:pt x="67" y="218"/>
                    <a:pt x="67" y="218"/>
                  </a:cubicBezTo>
                  <a:cubicBezTo>
                    <a:pt x="67" y="162"/>
                    <a:pt x="67" y="162"/>
                    <a:pt x="67" y="162"/>
                  </a:cubicBezTo>
                  <a:cubicBezTo>
                    <a:pt x="158" y="162"/>
                    <a:pt x="158" y="162"/>
                    <a:pt x="158" y="162"/>
                  </a:cubicBezTo>
                  <a:cubicBezTo>
                    <a:pt x="175" y="162"/>
                    <a:pt x="187" y="173"/>
                    <a:pt x="187" y="189"/>
                  </a:cubicBezTo>
                  <a:cubicBezTo>
                    <a:pt x="187" y="206"/>
                    <a:pt x="175" y="218"/>
                    <a:pt x="158" y="218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9"/>
            <p:cNvSpPr/>
            <p:nvPr/>
          </p:nvSpPr>
          <p:spPr>
            <a:xfrm>
              <a:off x="7529550" y="1749425"/>
              <a:ext cx="1630363" cy="1828800"/>
            </a:xfrm>
            <a:custGeom>
              <a:avLst/>
              <a:gdLst/>
              <a:ahLst/>
              <a:cxnLst/>
              <a:rect l="l" t="t" r="r" b="b"/>
              <a:pathLst>
                <a:path w="251" h="281" extrusionOk="0">
                  <a:moveTo>
                    <a:pt x="182" y="154"/>
                  </a:moveTo>
                  <a:cubicBezTo>
                    <a:pt x="182" y="196"/>
                    <a:pt x="163" y="219"/>
                    <a:pt x="125" y="219"/>
                  </a:cubicBezTo>
                  <a:cubicBezTo>
                    <a:pt x="87" y="219"/>
                    <a:pt x="68" y="196"/>
                    <a:pt x="68" y="154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234"/>
                    <a:pt x="44" y="281"/>
                    <a:pt x="125" y="281"/>
                  </a:cubicBezTo>
                  <a:cubicBezTo>
                    <a:pt x="206" y="281"/>
                    <a:pt x="251" y="234"/>
                    <a:pt x="251" y="149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182" y="0"/>
                    <a:pt x="182" y="0"/>
                    <a:pt x="182" y="0"/>
                  </a:cubicBezTo>
                  <a:lnTo>
                    <a:pt x="182" y="15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9"/>
            <p:cNvSpPr/>
            <p:nvPr/>
          </p:nvSpPr>
          <p:spPr>
            <a:xfrm>
              <a:off x="9309138" y="1716088"/>
              <a:ext cx="1579563" cy="1862137"/>
            </a:xfrm>
            <a:custGeom>
              <a:avLst/>
              <a:gdLst/>
              <a:ahLst/>
              <a:cxnLst/>
              <a:rect l="l" t="t" r="r" b="b"/>
              <a:pathLst>
                <a:path w="243" h="286" extrusionOk="0">
                  <a:moveTo>
                    <a:pt x="156" y="115"/>
                  </a:moveTo>
                  <a:cubicBezTo>
                    <a:pt x="92" y="99"/>
                    <a:pt x="78" y="98"/>
                    <a:pt x="78" y="80"/>
                  </a:cubicBezTo>
                  <a:cubicBezTo>
                    <a:pt x="78" y="65"/>
                    <a:pt x="94" y="59"/>
                    <a:pt x="121" y="59"/>
                  </a:cubicBezTo>
                  <a:cubicBezTo>
                    <a:pt x="157" y="59"/>
                    <a:pt x="195" y="67"/>
                    <a:pt x="216" y="81"/>
                  </a:cubicBezTo>
                  <a:cubicBezTo>
                    <a:pt x="237" y="25"/>
                    <a:pt x="237" y="25"/>
                    <a:pt x="237" y="25"/>
                  </a:cubicBezTo>
                  <a:cubicBezTo>
                    <a:pt x="210" y="10"/>
                    <a:pt x="169" y="0"/>
                    <a:pt x="122" y="0"/>
                  </a:cubicBezTo>
                  <a:cubicBezTo>
                    <a:pt x="51" y="0"/>
                    <a:pt x="11" y="35"/>
                    <a:pt x="11" y="82"/>
                  </a:cubicBezTo>
                  <a:cubicBezTo>
                    <a:pt x="11" y="133"/>
                    <a:pt x="41" y="154"/>
                    <a:pt x="109" y="168"/>
                  </a:cubicBezTo>
                  <a:cubicBezTo>
                    <a:pt x="162" y="180"/>
                    <a:pt x="174" y="187"/>
                    <a:pt x="174" y="202"/>
                  </a:cubicBezTo>
                  <a:cubicBezTo>
                    <a:pt x="174" y="218"/>
                    <a:pt x="159" y="226"/>
                    <a:pt x="130" y="226"/>
                  </a:cubicBezTo>
                  <a:cubicBezTo>
                    <a:pt x="88" y="226"/>
                    <a:pt x="51" y="215"/>
                    <a:pt x="20" y="199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33" y="275"/>
                    <a:pt x="82" y="286"/>
                    <a:pt x="132" y="286"/>
                  </a:cubicBezTo>
                  <a:cubicBezTo>
                    <a:pt x="201" y="286"/>
                    <a:pt x="243" y="254"/>
                    <a:pt x="243" y="200"/>
                  </a:cubicBezTo>
                  <a:cubicBezTo>
                    <a:pt x="243" y="157"/>
                    <a:pt x="215" y="129"/>
                    <a:pt x="156" y="115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and two columns">
  <p:cSld name="Header and two column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>
            <a:spLocks noGrp="1"/>
          </p:cNvSpPr>
          <p:nvPr>
            <p:ph type="title"/>
          </p:nvPr>
        </p:nvSpPr>
        <p:spPr>
          <a:xfrm>
            <a:off x="359100" y="491400"/>
            <a:ext cx="84240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body" idx="1"/>
          </p:nvPr>
        </p:nvSpPr>
        <p:spPr>
          <a:xfrm>
            <a:off x="359569" y="1174499"/>
            <a:ext cx="4063800" cy="32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dt" idx="10"/>
          </p:nvPr>
        </p:nvSpPr>
        <p:spPr>
          <a:xfrm>
            <a:off x="575100" y="4833000"/>
            <a:ext cx="8694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ftr" idx="11"/>
          </p:nvPr>
        </p:nvSpPr>
        <p:spPr>
          <a:xfrm>
            <a:off x="1676700" y="4833000"/>
            <a:ext cx="62262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sldNum" idx="12"/>
          </p:nvPr>
        </p:nvSpPr>
        <p:spPr>
          <a:xfrm>
            <a:off x="359100" y="4833000"/>
            <a:ext cx="216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body" idx="2"/>
          </p:nvPr>
        </p:nvSpPr>
        <p:spPr>
          <a:xfrm>
            <a:off x="4725939" y="1174499"/>
            <a:ext cx="4063800" cy="32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body" idx="3"/>
          </p:nvPr>
        </p:nvSpPr>
        <p:spPr>
          <a:xfrm>
            <a:off x="6487003" y="249157"/>
            <a:ext cx="2450100" cy="1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600"/>
              <a:buNone/>
              <a:defRPr sz="600">
                <a:solidFill>
                  <a:srgbClr val="FF0000"/>
                </a:solidFill>
              </a:defRPr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grpSp>
        <p:nvGrpSpPr>
          <p:cNvPr id="151" name="Google Shape;151;p20"/>
          <p:cNvGrpSpPr/>
          <p:nvPr/>
        </p:nvGrpSpPr>
        <p:grpSpPr>
          <a:xfrm>
            <a:off x="8138483" y="4847551"/>
            <a:ext cx="809701" cy="149902"/>
            <a:chOff x="830300" y="1716088"/>
            <a:chExt cx="10058401" cy="1862137"/>
          </a:xfrm>
        </p:grpSpPr>
        <p:sp>
          <p:nvSpPr>
            <p:cNvPr id="152" name="Google Shape;152;p20"/>
            <p:cNvSpPr/>
            <p:nvPr/>
          </p:nvSpPr>
          <p:spPr>
            <a:xfrm>
              <a:off x="3857663" y="1749425"/>
              <a:ext cx="1604963" cy="1789112"/>
            </a:xfrm>
            <a:custGeom>
              <a:avLst/>
              <a:gdLst/>
              <a:ahLst/>
              <a:cxnLst/>
              <a:rect l="l" t="t" r="r" b="b"/>
              <a:pathLst>
                <a:path w="247" h="275" extrusionOk="0">
                  <a:moveTo>
                    <a:pt x="247" y="93"/>
                  </a:moveTo>
                  <a:cubicBezTo>
                    <a:pt x="247" y="40"/>
                    <a:pt x="213" y="0"/>
                    <a:pt x="1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67" y="275"/>
                    <a:pt x="67" y="275"/>
                    <a:pt x="67" y="275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71" y="60"/>
                    <a:pt x="181" y="76"/>
                    <a:pt x="181" y="94"/>
                  </a:cubicBezTo>
                  <a:cubicBezTo>
                    <a:pt x="181" y="113"/>
                    <a:pt x="170" y="128"/>
                    <a:pt x="142" y="128"/>
                  </a:cubicBezTo>
                  <a:cubicBezTo>
                    <a:pt x="77" y="128"/>
                    <a:pt x="77" y="128"/>
                    <a:pt x="77" y="128"/>
                  </a:cubicBezTo>
                  <a:cubicBezTo>
                    <a:pt x="169" y="275"/>
                    <a:pt x="169" y="275"/>
                    <a:pt x="169" y="275"/>
                  </a:cubicBezTo>
                  <a:cubicBezTo>
                    <a:pt x="246" y="275"/>
                    <a:pt x="246" y="275"/>
                    <a:pt x="246" y="275"/>
                  </a:cubicBezTo>
                  <a:cubicBezTo>
                    <a:pt x="246" y="275"/>
                    <a:pt x="183" y="177"/>
                    <a:pt x="183" y="177"/>
                  </a:cubicBezTo>
                  <a:cubicBezTo>
                    <a:pt x="222" y="167"/>
                    <a:pt x="247" y="140"/>
                    <a:pt x="247" y="93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0"/>
            <p:cNvSpPr/>
            <p:nvPr/>
          </p:nvSpPr>
          <p:spPr>
            <a:xfrm>
              <a:off x="3130588" y="1749425"/>
              <a:ext cx="435000" cy="1789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0"/>
            <p:cNvSpPr/>
            <p:nvPr/>
          </p:nvSpPr>
          <p:spPr>
            <a:xfrm>
              <a:off x="830300" y="1749425"/>
              <a:ext cx="2203450" cy="1789113"/>
            </a:xfrm>
            <a:custGeom>
              <a:avLst/>
              <a:gdLst/>
              <a:ahLst/>
              <a:cxnLst/>
              <a:rect l="l" t="t" r="r" b="b"/>
              <a:pathLst>
                <a:path w="1388" h="1127" extrusionOk="0">
                  <a:moveTo>
                    <a:pt x="573" y="0"/>
                  </a:moveTo>
                  <a:lnTo>
                    <a:pt x="0" y="1127"/>
                  </a:lnTo>
                  <a:lnTo>
                    <a:pt x="307" y="1127"/>
                  </a:lnTo>
                  <a:lnTo>
                    <a:pt x="401" y="939"/>
                  </a:lnTo>
                  <a:lnTo>
                    <a:pt x="864" y="939"/>
                  </a:lnTo>
                  <a:lnTo>
                    <a:pt x="749" y="705"/>
                  </a:lnTo>
                  <a:lnTo>
                    <a:pt x="516" y="705"/>
                  </a:lnTo>
                  <a:lnTo>
                    <a:pt x="688" y="356"/>
                  </a:lnTo>
                  <a:lnTo>
                    <a:pt x="692" y="356"/>
                  </a:lnTo>
                  <a:lnTo>
                    <a:pt x="1072" y="1127"/>
                  </a:lnTo>
                  <a:lnTo>
                    <a:pt x="1388" y="1127"/>
                  </a:lnTo>
                  <a:lnTo>
                    <a:pt x="815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0"/>
            <p:cNvSpPr/>
            <p:nvPr/>
          </p:nvSpPr>
          <p:spPr>
            <a:xfrm>
              <a:off x="5670588" y="1749425"/>
              <a:ext cx="1670050" cy="1789112"/>
            </a:xfrm>
            <a:custGeom>
              <a:avLst/>
              <a:gdLst/>
              <a:ahLst/>
              <a:cxnLst/>
              <a:rect l="l" t="t" r="r" b="b"/>
              <a:pathLst>
                <a:path w="257" h="275" extrusionOk="0">
                  <a:moveTo>
                    <a:pt x="213" y="133"/>
                  </a:moveTo>
                  <a:cubicBezTo>
                    <a:pt x="234" y="121"/>
                    <a:pt x="245" y="102"/>
                    <a:pt x="245" y="75"/>
                  </a:cubicBezTo>
                  <a:cubicBezTo>
                    <a:pt x="245" y="30"/>
                    <a:pt x="212" y="0"/>
                    <a:pt x="15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163" y="275"/>
                    <a:pt x="163" y="275"/>
                    <a:pt x="163" y="275"/>
                  </a:cubicBezTo>
                  <a:cubicBezTo>
                    <a:pt x="220" y="275"/>
                    <a:pt x="257" y="245"/>
                    <a:pt x="257" y="198"/>
                  </a:cubicBezTo>
                  <a:cubicBezTo>
                    <a:pt x="257" y="166"/>
                    <a:pt x="239" y="142"/>
                    <a:pt x="213" y="133"/>
                  </a:cubicBezTo>
                  <a:moveTo>
                    <a:pt x="67" y="59"/>
                  </a:moveTo>
                  <a:cubicBezTo>
                    <a:pt x="157" y="59"/>
                    <a:pt x="157" y="59"/>
                    <a:pt x="157" y="59"/>
                  </a:cubicBezTo>
                  <a:cubicBezTo>
                    <a:pt x="170" y="59"/>
                    <a:pt x="180" y="69"/>
                    <a:pt x="180" y="83"/>
                  </a:cubicBezTo>
                  <a:cubicBezTo>
                    <a:pt x="180" y="97"/>
                    <a:pt x="170" y="107"/>
                    <a:pt x="156" y="107"/>
                  </a:cubicBezTo>
                  <a:cubicBezTo>
                    <a:pt x="67" y="107"/>
                    <a:pt x="67" y="107"/>
                    <a:pt x="67" y="107"/>
                  </a:cubicBezTo>
                  <a:lnTo>
                    <a:pt x="67" y="59"/>
                  </a:lnTo>
                  <a:close/>
                  <a:moveTo>
                    <a:pt x="158" y="218"/>
                  </a:moveTo>
                  <a:cubicBezTo>
                    <a:pt x="67" y="218"/>
                    <a:pt x="67" y="218"/>
                    <a:pt x="67" y="218"/>
                  </a:cubicBezTo>
                  <a:cubicBezTo>
                    <a:pt x="67" y="162"/>
                    <a:pt x="67" y="162"/>
                    <a:pt x="67" y="162"/>
                  </a:cubicBezTo>
                  <a:cubicBezTo>
                    <a:pt x="158" y="162"/>
                    <a:pt x="158" y="162"/>
                    <a:pt x="158" y="162"/>
                  </a:cubicBezTo>
                  <a:cubicBezTo>
                    <a:pt x="175" y="162"/>
                    <a:pt x="187" y="173"/>
                    <a:pt x="187" y="189"/>
                  </a:cubicBezTo>
                  <a:cubicBezTo>
                    <a:pt x="187" y="206"/>
                    <a:pt x="175" y="218"/>
                    <a:pt x="158" y="218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0"/>
            <p:cNvSpPr/>
            <p:nvPr/>
          </p:nvSpPr>
          <p:spPr>
            <a:xfrm>
              <a:off x="7529550" y="1749425"/>
              <a:ext cx="1630363" cy="1828800"/>
            </a:xfrm>
            <a:custGeom>
              <a:avLst/>
              <a:gdLst/>
              <a:ahLst/>
              <a:cxnLst/>
              <a:rect l="l" t="t" r="r" b="b"/>
              <a:pathLst>
                <a:path w="251" h="281" extrusionOk="0">
                  <a:moveTo>
                    <a:pt x="182" y="154"/>
                  </a:moveTo>
                  <a:cubicBezTo>
                    <a:pt x="182" y="196"/>
                    <a:pt x="163" y="219"/>
                    <a:pt x="125" y="219"/>
                  </a:cubicBezTo>
                  <a:cubicBezTo>
                    <a:pt x="87" y="219"/>
                    <a:pt x="68" y="196"/>
                    <a:pt x="68" y="154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234"/>
                    <a:pt x="44" y="281"/>
                    <a:pt x="125" y="281"/>
                  </a:cubicBezTo>
                  <a:cubicBezTo>
                    <a:pt x="206" y="281"/>
                    <a:pt x="251" y="234"/>
                    <a:pt x="251" y="149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182" y="0"/>
                    <a:pt x="182" y="0"/>
                    <a:pt x="182" y="0"/>
                  </a:cubicBezTo>
                  <a:lnTo>
                    <a:pt x="182" y="15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0"/>
            <p:cNvSpPr/>
            <p:nvPr/>
          </p:nvSpPr>
          <p:spPr>
            <a:xfrm>
              <a:off x="9309138" y="1716088"/>
              <a:ext cx="1579563" cy="1862137"/>
            </a:xfrm>
            <a:custGeom>
              <a:avLst/>
              <a:gdLst/>
              <a:ahLst/>
              <a:cxnLst/>
              <a:rect l="l" t="t" r="r" b="b"/>
              <a:pathLst>
                <a:path w="243" h="286" extrusionOk="0">
                  <a:moveTo>
                    <a:pt x="156" y="115"/>
                  </a:moveTo>
                  <a:cubicBezTo>
                    <a:pt x="92" y="99"/>
                    <a:pt x="78" y="98"/>
                    <a:pt x="78" y="80"/>
                  </a:cubicBezTo>
                  <a:cubicBezTo>
                    <a:pt x="78" y="65"/>
                    <a:pt x="94" y="59"/>
                    <a:pt x="121" y="59"/>
                  </a:cubicBezTo>
                  <a:cubicBezTo>
                    <a:pt x="157" y="59"/>
                    <a:pt x="195" y="67"/>
                    <a:pt x="216" y="81"/>
                  </a:cubicBezTo>
                  <a:cubicBezTo>
                    <a:pt x="237" y="25"/>
                    <a:pt x="237" y="25"/>
                    <a:pt x="237" y="25"/>
                  </a:cubicBezTo>
                  <a:cubicBezTo>
                    <a:pt x="210" y="10"/>
                    <a:pt x="169" y="0"/>
                    <a:pt x="122" y="0"/>
                  </a:cubicBezTo>
                  <a:cubicBezTo>
                    <a:pt x="51" y="0"/>
                    <a:pt x="11" y="35"/>
                    <a:pt x="11" y="82"/>
                  </a:cubicBezTo>
                  <a:cubicBezTo>
                    <a:pt x="11" y="133"/>
                    <a:pt x="41" y="154"/>
                    <a:pt x="109" y="168"/>
                  </a:cubicBezTo>
                  <a:cubicBezTo>
                    <a:pt x="162" y="180"/>
                    <a:pt x="174" y="187"/>
                    <a:pt x="174" y="202"/>
                  </a:cubicBezTo>
                  <a:cubicBezTo>
                    <a:pt x="174" y="218"/>
                    <a:pt x="159" y="226"/>
                    <a:pt x="130" y="226"/>
                  </a:cubicBezTo>
                  <a:cubicBezTo>
                    <a:pt x="88" y="226"/>
                    <a:pt x="51" y="215"/>
                    <a:pt x="20" y="199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33" y="275"/>
                    <a:pt x="82" y="286"/>
                    <a:pt x="132" y="286"/>
                  </a:cubicBezTo>
                  <a:cubicBezTo>
                    <a:pt x="201" y="286"/>
                    <a:pt x="243" y="254"/>
                    <a:pt x="243" y="200"/>
                  </a:cubicBezTo>
                  <a:cubicBezTo>
                    <a:pt x="243" y="157"/>
                    <a:pt x="215" y="129"/>
                    <a:pt x="156" y="115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and three columns">
  <p:cSld name="Header and three columns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>
            <a:spLocks noGrp="1"/>
          </p:cNvSpPr>
          <p:nvPr>
            <p:ph type="title"/>
          </p:nvPr>
        </p:nvSpPr>
        <p:spPr>
          <a:xfrm>
            <a:off x="359100" y="491400"/>
            <a:ext cx="84240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1"/>
          <p:cNvSpPr txBox="1">
            <a:spLocks noGrp="1"/>
          </p:cNvSpPr>
          <p:nvPr>
            <p:ph type="body" idx="1"/>
          </p:nvPr>
        </p:nvSpPr>
        <p:spPr>
          <a:xfrm>
            <a:off x="359569" y="1174499"/>
            <a:ext cx="2700000" cy="32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dt" idx="10"/>
          </p:nvPr>
        </p:nvSpPr>
        <p:spPr>
          <a:xfrm>
            <a:off x="575100" y="4833000"/>
            <a:ext cx="8694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1"/>
          <p:cNvSpPr txBox="1">
            <a:spLocks noGrp="1"/>
          </p:cNvSpPr>
          <p:nvPr>
            <p:ph type="ftr" idx="11"/>
          </p:nvPr>
        </p:nvSpPr>
        <p:spPr>
          <a:xfrm>
            <a:off x="1676700" y="4833000"/>
            <a:ext cx="62262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sldNum" idx="12"/>
          </p:nvPr>
        </p:nvSpPr>
        <p:spPr>
          <a:xfrm>
            <a:off x="359100" y="4833000"/>
            <a:ext cx="216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164" name="Google Shape;164;p21"/>
          <p:cNvSpPr txBox="1">
            <a:spLocks noGrp="1"/>
          </p:cNvSpPr>
          <p:nvPr>
            <p:ph type="body" idx="2"/>
          </p:nvPr>
        </p:nvSpPr>
        <p:spPr>
          <a:xfrm>
            <a:off x="6487003" y="249157"/>
            <a:ext cx="2450100" cy="1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600"/>
              <a:buNone/>
              <a:defRPr sz="600">
                <a:solidFill>
                  <a:srgbClr val="FF0000"/>
                </a:solidFill>
              </a:defRPr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165" name="Google Shape;165;p21"/>
          <p:cNvSpPr txBox="1">
            <a:spLocks noGrp="1"/>
          </p:cNvSpPr>
          <p:nvPr>
            <p:ph type="body" idx="3"/>
          </p:nvPr>
        </p:nvSpPr>
        <p:spPr>
          <a:xfrm>
            <a:off x="3221063" y="1174499"/>
            <a:ext cx="2700000" cy="32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166" name="Google Shape;166;p21"/>
          <p:cNvSpPr txBox="1">
            <a:spLocks noGrp="1"/>
          </p:cNvSpPr>
          <p:nvPr>
            <p:ph type="body" idx="4"/>
          </p:nvPr>
        </p:nvSpPr>
        <p:spPr>
          <a:xfrm>
            <a:off x="6087822" y="1176934"/>
            <a:ext cx="2700000" cy="3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grpSp>
        <p:nvGrpSpPr>
          <p:cNvPr id="167" name="Google Shape;167;p21"/>
          <p:cNvGrpSpPr/>
          <p:nvPr/>
        </p:nvGrpSpPr>
        <p:grpSpPr>
          <a:xfrm>
            <a:off x="8138483" y="4847551"/>
            <a:ext cx="809701" cy="149902"/>
            <a:chOff x="830300" y="1716088"/>
            <a:chExt cx="10058401" cy="1862137"/>
          </a:xfrm>
        </p:grpSpPr>
        <p:sp>
          <p:nvSpPr>
            <p:cNvPr id="168" name="Google Shape;168;p21"/>
            <p:cNvSpPr/>
            <p:nvPr/>
          </p:nvSpPr>
          <p:spPr>
            <a:xfrm>
              <a:off x="3857663" y="1749425"/>
              <a:ext cx="1604963" cy="1789112"/>
            </a:xfrm>
            <a:custGeom>
              <a:avLst/>
              <a:gdLst/>
              <a:ahLst/>
              <a:cxnLst/>
              <a:rect l="l" t="t" r="r" b="b"/>
              <a:pathLst>
                <a:path w="247" h="275" extrusionOk="0">
                  <a:moveTo>
                    <a:pt x="247" y="93"/>
                  </a:moveTo>
                  <a:cubicBezTo>
                    <a:pt x="247" y="40"/>
                    <a:pt x="213" y="0"/>
                    <a:pt x="1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67" y="275"/>
                    <a:pt x="67" y="275"/>
                    <a:pt x="67" y="275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71" y="60"/>
                    <a:pt x="181" y="76"/>
                    <a:pt x="181" y="94"/>
                  </a:cubicBezTo>
                  <a:cubicBezTo>
                    <a:pt x="181" y="113"/>
                    <a:pt x="170" y="128"/>
                    <a:pt x="142" y="128"/>
                  </a:cubicBezTo>
                  <a:cubicBezTo>
                    <a:pt x="77" y="128"/>
                    <a:pt x="77" y="128"/>
                    <a:pt x="77" y="128"/>
                  </a:cubicBezTo>
                  <a:cubicBezTo>
                    <a:pt x="169" y="275"/>
                    <a:pt x="169" y="275"/>
                    <a:pt x="169" y="275"/>
                  </a:cubicBezTo>
                  <a:cubicBezTo>
                    <a:pt x="246" y="275"/>
                    <a:pt x="246" y="275"/>
                    <a:pt x="246" y="275"/>
                  </a:cubicBezTo>
                  <a:cubicBezTo>
                    <a:pt x="246" y="275"/>
                    <a:pt x="183" y="177"/>
                    <a:pt x="183" y="177"/>
                  </a:cubicBezTo>
                  <a:cubicBezTo>
                    <a:pt x="222" y="167"/>
                    <a:pt x="247" y="140"/>
                    <a:pt x="247" y="93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1"/>
            <p:cNvSpPr/>
            <p:nvPr/>
          </p:nvSpPr>
          <p:spPr>
            <a:xfrm>
              <a:off x="3130588" y="1749425"/>
              <a:ext cx="435000" cy="1789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1"/>
            <p:cNvSpPr/>
            <p:nvPr/>
          </p:nvSpPr>
          <p:spPr>
            <a:xfrm>
              <a:off x="830300" y="1749425"/>
              <a:ext cx="2203450" cy="1789113"/>
            </a:xfrm>
            <a:custGeom>
              <a:avLst/>
              <a:gdLst/>
              <a:ahLst/>
              <a:cxnLst/>
              <a:rect l="l" t="t" r="r" b="b"/>
              <a:pathLst>
                <a:path w="1388" h="1127" extrusionOk="0">
                  <a:moveTo>
                    <a:pt x="573" y="0"/>
                  </a:moveTo>
                  <a:lnTo>
                    <a:pt x="0" y="1127"/>
                  </a:lnTo>
                  <a:lnTo>
                    <a:pt x="307" y="1127"/>
                  </a:lnTo>
                  <a:lnTo>
                    <a:pt x="401" y="939"/>
                  </a:lnTo>
                  <a:lnTo>
                    <a:pt x="864" y="939"/>
                  </a:lnTo>
                  <a:lnTo>
                    <a:pt x="749" y="705"/>
                  </a:lnTo>
                  <a:lnTo>
                    <a:pt x="516" y="705"/>
                  </a:lnTo>
                  <a:lnTo>
                    <a:pt x="688" y="356"/>
                  </a:lnTo>
                  <a:lnTo>
                    <a:pt x="692" y="356"/>
                  </a:lnTo>
                  <a:lnTo>
                    <a:pt x="1072" y="1127"/>
                  </a:lnTo>
                  <a:lnTo>
                    <a:pt x="1388" y="1127"/>
                  </a:lnTo>
                  <a:lnTo>
                    <a:pt x="815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1"/>
            <p:cNvSpPr/>
            <p:nvPr/>
          </p:nvSpPr>
          <p:spPr>
            <a:xfrm>
              <a:off x="5670588" y="1749425"/>
              <a:ext cx="1670050" cy="1789112"/>
            </a:xfrm>
            <a:custGeom>
              <a:avLst/>
              <a:gdLst/>
              <a:ahLst/>
              <a:cxnLst/>
              <a:rect l="l" t="t" r="r" b="b"/>
              <a:pathLst>
                <a:path w="257" h="275" extrusionOk="0">
                  <a:moveTo>
                    <a:pt x="213" y="133"/>
                  </a:moveTo>
                  <a:cubicBezTo>
                    <a:pt x="234" y="121"/>
                    <a:pt x="245" y="102"/>
                    <a:pt x="245" y="75"/>
                  </a:cubicBezTo>
                  <a:cubicBezTo>
                    <a:pt x="245" y="30"/>
                    <a:pt x="212" y="0"/>
                    <a:pt x="15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163" y="275"/>
                    <a:pt x="163" y="275"/>
                    <a:pt x="163" y="275"/>
                  </a:cubicBezTo>
                  <a:cubicBezTo>
                    <a:pt x="220" y="275"/>
                    <a:pt x="257" y="245"/>
                    <a:pt x="257" y="198"/>
                  </a:cubicBezTo>
                  <a:cubicBezTo>
                    <a:pt x="257" y="166"/>
                    <a:pt x="239" y="142"/>
                    <a:pt x="213" y="133"/>
                  </a:cubicBezTo>
                  <a:moveTo>
                    <a:pt x="67" y="59"/>
                  </a:moveTo>
                  <a:cubicBezTo>
                    <a:pt x="157" y="59"/>
                    <a:pt x="157" y="59"/>
                    <a:pt x="157" y="59"/>
                  </a:cubicBezTo>
                  <a:cubicBezTo>
                    <a:pt x="170" y="59"/>
                    <a:pt x="180" y="69"/>
                    <a:pt x="180" y="83"/>
                  </a:cubicBezTo>
                  <a:cubicBezTo>
                    <a:pt x="180" y="97"/>
                    <a:pt x="170" y="107"/>
                    <a:pt x="156" y="107"/>
                  </a:cubicBezTo>
                  <a:cubicBezTo>
                    <a:pt x="67" y="107"/>
                    <a:pt x="67" y="107"/>
                    <a:pt x="67" y="107"/>
                  </a:cubicBezTo>
                  <a:lnTo>
                    <a:pt x="67" y="59"/>
                  </a:lnTo>
                  <a:close/>
                  <a:moveTo>
                    <a:pt x="158" y="218"/>
                  </a:moveTo>
                  <a:cubicBezTo>
                    <a:pt x="67" y="218"/>
                    <a:pt x="67" y="218"/>
                    <a:pt x="67" y="218"/>
                  </a:cubicBezTo>
                  <a:cubicBezTo>
                    <a:pt x="67" y="162"/>
                    <a:pt x="67" y="162"/>
                    <a:pt x="67" y="162"/>
                  </a:cubicBezTo>
                  <a:cubicBezTo>
                    <a:pt x="158" y="162"/>
                    <a:pt x="158" y="162"/>
                    <a:pt x="158" y="162"/>
                  </a:cubicBezTo>
                  <a:cubicBezTo>
                    <a:pt x="175" y="162"/>
                    <a:pt x="187" y="173"/>
                    <a:pt x="187" y="189"/>
                  </a:cubicBezTo>
                  <a:cubicBezTo>
                    <a:pt x="187" y="206"/>
                    <a:pt x="175" y="218"/>
                    <a:pt x="158" y="218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1"/>
            <p:cNvSpPr/>
            <p:nvPr/>
          </p:nvSpPr>
          <p:spPr>
            <a:xfrm>
              <a:off x="7529550" y="1749425"/>
              <a:ext cx="1630363" cy="1828800"/>
            </a:xfrm>
            <a:custGeom>
              <a:avLst/>
              <a:gdLst/>
              <a:ahLst/>
              <a:cxnLst/>
              <a:rect l="l" t="t" r="r" b="b"/>
              <a:pathLst>
                <a:path w="251" h="281" extrusionOk="0">
                  <a:moveTo>
                    <a:pt x="182" y="154"/>
                  </a:moveTo>
                  <a:cubicBezTo>
                    <a:pt x="182" y="196"/>
                    <a:pt x="163" y="219"/>
                    <a:pt x="125" y="219"/>
                  </a:cubicBezTo>
                  <a:cubicBezTo>
                    <a:pt x="87" y="219"/>
                    <a:pt x="68" y="196"/>
                    <a:pt x="68" y="154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234"/>
                    <a:pt x="44" y="281"/>
                    <a:pt x="125" y="281"/>
                  </a:cubicBezTo>
                  <a:cubicBezTo>
                    <a:pt x="206" y="281"/>
                    <a:pt x="251" y="234"/>
                    <a:pt x="251" y="149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182" y="0"/>
                    <a:pt x="182" y="0"/>
                    <a:pt x="182" y="0"/>
                  </a:cubicBezTo>
                  <a:lnTo>
                    <a:pt x="182" y="15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1"/>
            <p:cNvSpPr/>
            <p:nvPr/>
          </p:nvSpPr>
          <p:spPr>
            <a:xfrm>
              <a:off x="9309138" y="1716088"/>
              <a:ext cx="1579563" cy="1862137"/>
            </a:xfrm>
            <a:custGeom>
              <a:avLst/>
              <a:gdLst/>
              <a:ahLst/>
              <a:cxnLst/>
              <a:rect l="l" t="t" r="r" b="b"/>
              <a:pathLst>
                <a:path w="243" h="286" extrusionOk="0">
                  <a:moveTo>
                    <a:pt x="156" y="115"/>
                  </a:moveTo>
                  <a:cubicBezTo>
                    <a:pt x="92" y="99"/>
                    <a:pt x="78" y="98"/>
                    <a:pt x="78" y="80"/>
                  </a:cubicBezTo>
                  <a:cubicBezTo>
                    <a:pt x="78" y="65"/>
                    <a:pt x="94" y="59"/>
                    <a:pt x="121" y="59"/>
                  </a:cubicBezTo>
                  <a:cubicBezTo>
                    <a:pt x="157" y="59"/>
                    <a:pt x="195" y="67"/>
                    <a:pt x="216" y="81"/>
                  </a:cubicBezTo>
                  <a:cubicBezTo>
                    <a:pt x="237" y="25"/>
                    <a:pt x="237" y="25"/>
                    <a:pt x="237" y="25"/>
                  </a:cubicBezTo>
                  <a:cubicBezTo>
                    <a:pt x="210" y="10"/>
                    <a:pt x="169" y="0"/>
                    <a:pt x="122" y="0"/>
                  </a:cubicBezTo>
                  <a:cubicBezTo>
                    <a:pt x="51" y="0"/>
                    <a:pt x="11" y="35"/>
                    <a:pt x="11" y="82"/>
                  </a:cubicBezTo>
                  <a:cubicBezTo>
                    <a:pt x="11" y="133"/>
                    <a:pt x="41" y="154"/>
                    <a:pt x="109" y="168"/>
                  </a:cubicBezTo>
                  <a:cubicBezTo>
                    <a:pt x="162" y="180"/>
                    <a:pt x="174" y="187"/>
                    <a:pt x="174" y="202"/>
                  </a:cubicBezTo>
                  <a:cubicBezTo>
                    <a:pt x="174" y="218"/>
                    <a:pt x="159" y="226"/>
                    <a:pt x="130" y="226"/>
                  </a:cubicBezTo>
                  <a:cubicBezTo>
                    <a:pt x="88" y="226"/>
                    <a:pt x="51" y="215"/>
                    <a:pt x="20" y="199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33" y="275"/>
                    <a:pt x="82" y="286"/>
                    <a:pt x="132" y="286"/>
                  </a:cubicBezTo>
                  <a:cubicBezTo>
                    <a:pt x="201" y="286"/>
                    <a:pt x="243" y="254"/>
                    <a:pt x="243" y="200"/>
                  </a:cubicBezTo>
                  <a:cubicBezTo>
                    <a:pt x="243" y="157"/>
                    <a:pt x="215" y="129"/>
                    <a:pt x="156" y="115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">
  <p:cSld name="Picture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dt" idx="10"/>
          </p:nvPr>
        </p:nvSpPr>
        <p:spPr>
          <a:xfrm>
            <a:off x="575100" y="4833000"/>
            <a:ext cx="8694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ftr" idx="11"/>
          </p:nvPr>
        </p:nvSpPr>
        <p:spPr>
          <a:xfrm>
            <a:off x="1676700" y="4833000"/>
            <a:ext cx="62262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sldNum" idx="12"/>
          </p:nvPr>
        </p:nvSpPr>
        <p:spPr>
          <a:xfrm>
            <a:off x="359100" y="4833000"/>
            <a:ext cx="216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body" idx="1"/>
          </p:nvPr>
        </p:nvSpPr>
        <p:spPr>
          <a:xfrm>
            <a:off x="8138508" y="4846721"/>
            <a:ext cx="810000" cy="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None/>
              <a:defRPr/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body" idx="3"/>
          </p:nvPr>
        </p:nvSpPr>
        <p:spPr>
          <a:xfrm>
            <a:off x="6487003" y="249157"/>
            <a:ext cx="2450100" cy="1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600"/>
              <a:buNone/>
              <a:defRPr sz="600">
                <a:solidFill>
                  <a:srgbClr val="FF0000"/>
                </a:solidFill>
              </a:defRPr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- white logo">
  <p:cSld name="Picture - white logo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23"/>
          <p:cNvSpPr txBox="1">
            <a:spLocks noGrp="1"/>
          </p:cNvSpPr>
          <p:nvPr>
            <p:ph type="dt" idx="10"/>
          </p:nvPr>
        </p:nvSpPr>
        <p:spPr>
          <a:xfrm>
            <a:off x="575100" y="4833000"/>
            <a:ext cx="8694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3"/>
          <p:cNvSpPr txBox="1">
            <a:spLocks noGrp="1"/>
          </p:cNvSpPr>
          <p:nvPr>
            <p:ph type="ftr" idx="11"/>
          </p:nvPr>
        </p:nvSpPr>
        <p:spPr>
          <a:xfrm>
            <a:off x="1676700" y="4833000"/>
            <a:ext cx="62262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3"/>
          <p:cNvSpPr txBox="1">
            <a:spLocks noGrp="1"/>
          </p:cNvSpPr>
          <p:nvPr>
            <p:ph type="sldNum" idx="12"/>
          </p:nvPr>
        </p:nvSpPr>
        <p:spPr>
          <a:xfrm>
            <a:off x="359100" y="4833000"/>
            <a:ext cx="216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186" name="Google Shape;186;p23"/>
          <p:cNvSpPr txBox="1">
            <a:spLocks noGrp="1"/>
          </p:cNvSpPr>
          <p:nvPr>
            <p:ph type="body" idx="1"/>
          </p:nvPr>
        </p:nvSpPr>
        <p:spPr>
          <a:xfrm>
            <a:off x="8138508" y="4846721"/>
            <a:ext cx="810000" cy="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None/>
              <a:defRPr/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187" name="Google Shape;187;p23"/>
          <p:cNvSpPr txBox="1">
            <a:spLocks noGrp="1"/>
          </p:cNvSpPr>
          <p:nvPr>
            <p:ph type="body" idx="3"/>
          </p:nvPr>
        </p:nvSpPr>
        <p:spPr>
          <a:xfrm>
            <a:off x="6487003" y="249157"/>
            <a:ext cx="2450100" cy="1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600"/>
              <a:buNone/>
              <a:defRPr sz="600">
                <a:solidFill>
                  <a:srgbClr val="FF0000"/>
                </a:solidFill>
              </a:defRPr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pictures with text">
  <p:cSld name="Two pictures with tex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>
            <a:spLocks noGrp="1"/>
          </p:cNvSpPr>
          <p:nvPr>
            <p:ph type="title"/>
          </p:nvPr>
        </p:nvSpPr>
        <p:spPr>
          <a:xfrm>
            <a:off x="359100" y="491400"/>
            <a:ext cx="84240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body" idx="1"/>
          </p:nvPr>
        </p:nvSpPr>
        <p:spPr>
          <a:xfrm>
            <a:off x="359569" y="1174501"/>
            <a:ext cx="40635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None/>
              <a:defRPr b="1"/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dt" idx="10"/>
          </p:nvPr>
        </p:nvSpPr>
        <p:spPr>
          <a:xfrm>
            <a:off x="575100" y="4833000"/>
            <a:ext cx="8694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4"/>
          <p:cNvSpPr txBox="1">
            <a:spLocks noGrp="1"/>
          </p:cNvSpPr>
          <p:nvPr>
            <p:ph type="ftr" idx="11"/>
          </p:nvPr>
        </p:nvSpPr>
        <p:spPr>
          <a:xfrm>
            <a:off x="1676700" y="4833000"/>
            <a:ext cx="62262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4"/>
          <p:cNvSpPr txBox="1">
            <a:spLocks noGrp="1"/>
          </p:cNvSpPr>
          <p:nvPr>
            <p:ph type="sldNum" idx="12"/>
          </p:nvPr>
        </p:nvSpPr>
        <p:spPr>
          <a:xfrm>
            <a:off x="359100" y="4833000"/>
            <a:ext cx="216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194" name="Google Shape;194;p24"/>
          <p:cNvSpPr txBox="1">
            <a:spLocks noGrp="1"/>
          </p:cNvSpPr>
          <p:nvPr>
            <p:ph type="body" idx="2"/>
          </p:nvPr>
        </p:nvSpPr>
        <p:spPr>
          <a:xfrm>
            <a:off x="6487003" y="249157"/>
            <a:ext cx="2450100" cy="1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600"/>
              <a:buNone/>
              <a:defRPr sz="600">
                <a:solidFill>
                  <a:srgbClr val="FF0000"/>
                </a:solidFill>
              </a:defRPr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195" name="Google Shape;195;p24"/>
          <p:cNvSpPr txBox="1">
            <a:spLocks noGrp="1"/>
          </p:cNvSpPr>
          <p:nvPr>
            <p:ph type="body" idx="3"/>
          </p:nvPr>
        </p:nvSpPr>
        <p:spPr>
          <a:xfrm>
            <a:off x="4725939" y="1174500"/>
            <a:ext cx="40638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None/>
              <a:defRPr b="1"/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196" name="Google Shape;196;p24"/>
          <p:cNvSpPr>
            <a:spLocks noGrp="1"/>
          </p:cNvSpPr>
          <p:nvPr>
            <p:ph type="pic" idx="4"/>
          </p:nvPr>
        </p:nvSpPr>
        <p:spPr>
          <a:xfrm>
            <a:off x="359567" y="1545637"/>
            <a:ext cx="4063500" cy="25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4"/>
          <p:cNvSpPr>
            <a:spLocks noGrp="1"/>
          </p:cNvSpPr>
          <p:nvPr>
            <p:ph type="pic" idx="5"/>
          </p:nvPr>
        </p:nvSpPr>
        <p:spPr>
          <a:xfrm>
            <a:off x="4724548" y="1545636"/>
            <a:ext cx="4063500" cy="25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98" name="Google Shape;198;p24"/>
          <p:cNvGrpSpPr/>
          <p:nvPr/>
        </p:nvGrpSpPr>
        <p:grpSpPr>
          <a:xfrm>
            <a:off x="8138483" y="4847551"/>
            <a:ext cx="809701" cy="149902"/>
            <a:chOff x="830300" y="1716088"/>
            <a:chExt cx="10058401" cy="1862137"/>
          </a:xfrm>
        </p:grpSpPr>
        <p:sp>
          <p:nvSpPr>
            <p:cNvPr id="199" name="Google Shape;199;p24"/>
            <p:cNvSpPr/>
            <p:nvPr/>
          </p:nvSpPr>
          <p:spPr>
            <a:xfrm>
              <a:off x="3857663" y="1749425"/>
              <a:ext cx="1604963" cy="1789112"/>
            </a:xfrm>
            <a:custGeom>
              <a:avLst/>
              <a:gdLst/>
              <a:ahLst/>
              <a:cxnLst/>
              <a:rect l="l" t="t" r="r" b="b"/>
              <a:pathLst>
                <a:path w="247" h="275" extrusionOk="0">
                  <a:moveTo>
                    <a:pt x="247" y="93"/>
                  </a:moveTo>
                  <a:cubicBezTo>
                    <a:pt x="247" y="40"/>
                    <a:pt x="213" y="0"/>
                    <a:pt x="1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67" y="275"/>
                    <a:pt x="67" y="275"/>
                    <a:pt x="67" y="275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71" y="60"/>
                    <a:pt x="181" y="76"/>
                    <a:pt x="181" y="94"/>
                  </a:cubicBezTo>
                  <a:cubicBezTo>
                    <a:pt x="181" y="113"/>
                    <a:pt x="170" y="128"/>
                    <a:pt x="142" y="128"/>
                  </a:cubicBezTo>
                  <a:cubicBezTo>
                    <a:pt x="77" y="128"/>
                    <a:pt x="77" y="128"/>
                    <a:pt x="77" y="128"/>
                  </a:cubicBezTo>
                  <a:cubicBezTo>
                    <a:pt x="169" y="275"/>
                    <a:pt x="169" y="275"/>
                    <a:pt x="169" y="275"/>
                  </a:cubicBezTo>
                  <a:cubicBezTo>
                    <a:pt x="246" y="275"/>
                    <a:pt x="246" y="275"/>
                    <a:pt x="246" y="275"/>
                  </a:cubicBezTo>
                  <a:cubicBezTo>
                    <a:pt x="246" y="275"/>
                    <a:pt x="183" y="177"/>
                    <a:pt x="183" y="177"/>
                  </a:cubicBezTo>
                  <a:cubicBezTo>
                    <a:pt x="222" y="167"/>
                    <a:pt x="247" y="140"/>
                    <a:pt x="247" y="93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3130588" y="1749425"/>
              <a:ext cx="435000" cy="1789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830300" y="1749425"/>
              <a:ext cx="2203450" cy="1789113"/>
            </a:xfrm>
            <a:custGeom>
              <a:avLst/>
              <a:gdLst/>
              <a:ahLst/>
              <a:cxnLst/>
              <a:rect l="l" t="t" r="r" b="b"/>
              <a:pathLst>
                <a:path w="1388" h="1127" extrusionOk="0">
                  <a:moveTo>
                    <a:pt x="573" y="0"/>
                  </a:moveTo>
                  <a:lnTo>
                    <a:pt x="0" y="1127"/>
                  </a:lnTo>
                  <a:lnTo>
                    <a:pt x="307" y="1127"/>
                  </a:lnTo>
                  <a:lnTo>
                    <a:pt x="401" y="939"/>
                  </a:lnTo>
                  <a:lnTo>
                    <a:pt x="864" y="939"/>
                  </a:lnTo>
                  <a:lnTo>
                    <a:pt x="749" y="705"/>
                  </a:lnTo>
                  <a:lnTo>
                    <a:pt x="516" y="705"/>
                  </a:lnTo>
                  <a:lnTo>
                    <a:pt x="688" y="356"/>
                  </a:lnTo>
                  <a:lnTo>
                    <a:pt x="692" y="356"/>
                  </a:lnTo>
                  <a:lnTo>
                    <a:pt x="1072" y="1127"/>
                  </a:lnTo>
                  <a:lnTo>
                    <a:pt x="1388" y="1127"/>
                  </a:lnTo>
                  <a:lnTo>
                    <a:pt x="815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5670588" y="1749425"/>
              <a:ext cx="1670050" cy="1789112"/>
            </a:xfrm>
            <a:custGeom>
              <a:avLst/>
              <a:gdLst/>
              <a:ahLst/>
              <a:cxnLst/>
              <a:rect l="l" t="t" r="r" b="b"/>
              <a:pathLst>
                <a:path w="257" h="275" extrusionOk="0">
                  <a:moveTo>
                    <a:pt x="213" y="133"/>
                  </a:moveTo>
                  <a:cubicBezTo>
                    <a:pt x="234" y="121"/>
                    <a:pt x="245" y="102"/>
                    <a:pt x="245" y="75"/>
                  </a:cubicBezTo>
                  <a:cubicBezTo>
                    <a:pt x="245" y="30"/>
                    <a:pt x="212" y="0"/>
                    <a:pt x="15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163" y="275"/>
                    <a:pt x="163" y="275"/>
                    <a:pt x="163" y="275"/>
                  </a:cubicBezTo>
                  <a:cubicBezTo>
                    <a:pt x="220" y="275"/>
                    <a:pt x="257" y="245"/>
                    <a:pt x="257" y="198"/>
                  </a:cubicBezTo>
                  <a:cubicBezTo>
                    <a:pt x="257" y="166"/>
                    <a:pt x="239" y="142"/>
                    <a:pt x="213" y="133"/>
                  </a:cubicBezTo>
                  <a:moveTo>
                    <a:pt x="67" y="59"/>
                  </a:moveTo>
                  <a:cubicBezTo>
                    <a:pt x="157" y="59"/>
                    <a:pt x="157" y="59"/>
                    <a:pt x="157" y="59"/>
                  </a:cubicBezTo>
                  <a:cubicBezTo>
                    <a:pt x="170" y="59"/>
                    <a:pt x="180" y="69"/>
                    <a:pt x="180" y="83"/>
                  </a:cubicBezTo>
                  <a:cubicBezTo>
                    <a:pt x="180" y="97"/>
                    <a:pt x="170" y="107"/>
                    <a:pt x="156" y="107"/>
                  </a:cubicBezTo>
                  <a:cubicBezTo>
                    <a:pt x="67" y="107"/>
                    <a:pt x="67" y="107"/>
                    <a:pt x="67" y="107"/>
                  </a:cubicBezTo>
                  <a:lnTo>
                    <a:pt x="67" y="59"/>
                  </a:lnTo>
                  <a:close/>
                  <a:moveTo>
                    <a:pt x="158" y="218"/>
                  </a:moveTo>
                  <a:cubicBezTo>
                    <a:pt x="67" y="218"/>
                    <a:pt x="67" y="218"/>
                    <a:pt x="67" y="218"/>
                  </a:cubicBezTo>
                  <a:cubicBezTo>
                    <a:pt x="67" y="162"/>
                    <a:pt x="67" y="162"/>
                    <a:pt x="67" y="162"/>
                  </a:cubicBezTo>
                  <a:cubicBezTo>
                    <a:pt x="158" y="162"/>
                    <a:pt x="158" y="162"/>
                    <a:pt x="158" y="162"/>
                  </a:cubicBezTo>
                  <a:cubicBezTo>
                    <a:pt x="175" y="162"/>
                    <a:pt x="187" y="173"/>
                    <a:pt x="187" y="189"/>
                  </a:cubicBezTo>
                  <a:cubicBezTo>
                    <a:pt x="187" y="206"/>
                    <a:pt x="175" y="218"/>
                    <a:pt x="158" y="218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7529550" y="1749425"/>
              <a:ext cx="1630363" cy="1828800"/>
            </a:xfrm>
            <a:custGeom>
              <a:avLst/>
              <a:gdLst/>
              <a:ahLst/>
              <a:cxnLst/>
              <a:rect l="l" t="t" r="r" b="b"/>
              <a:pathLst>
                <a:path w="251" h="281" extrusionOk="0">
                  <a:moveTo>
                    <a:pt x="182" y="154"/>
                  </a:moveTo>
                  <a:cubicBezTo>
                    <a:pt x="182" y="196"/>
                    <a:pt x="163" y="219"/>
                    <a:pt x="125" y="219"/>
                  </a:cubicBezTo>
                  <a:cubicBezTo>
                    <a:pt x="87" y="219"/>
                    <a:pt x="68" y="196"/>
                    <a:pt x="68" y="154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234"/>
                    <a:pt x="44" y="281"/>
                    <a:pt x="125" y="281"/>
                  </a:cubicBezTo>
                  <a:cubicBezTo>
                    <a:pt x="206" y="281"/>
                    <a:pt x="251" y="234"/>
                    <a:pt x="251" y="149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182" y="0"/>
                    <a:pt x="182" y="0"/>
                    <a:pt x="182" y="0"/>
                  </a:cubicBezTo>
                  <a:lnTo>
                    <a:pt x="182" y="15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9309138" y="1716088"/>
              <a:ext cx="1579563" cy="1862137"/>
            </a:xfrm>
            <a:custGeom>
              <a:avLst/>
              <a:gdLst/>
              <a:ahLst/>
              <a:cxnLst/>
              <a:rect l="l" t="t" r="r" b="b"/>
              <a:pathLst>
                <a:path w="243" h="286" extrusionOk="0">
                  <a:moveTo>
                    <a:pt x="156" y="115"/>
                  </a:moveTo>
                  <a:cubicBezTo>
                    <a:pt x="92" y="99"/>
                    <a:pt x="78" y="98"/>
                    <a:pt x="78" y="80"/>
                  </a:cubicBezTo>
                  <a:cubicBezTo>
                    <a:pt x="78" y="65"/>
                    <a:pt x="94" y="59"/>
                    <a:pt x="121" y="59"/>
                  </a:cubicBezTo>
                  <a:cubicBezTo>
                    <a:pt x="157" y="59"/>
                    <a:pt x="195" y="67"/>
                    <a:pt x="216" y="81"/>
                  </a:cubicBezTo>
                  <a:cubicBezTo>
                    <a:pt x="237" y="25"/>
                    <a:pt x="237" y="25"/>
                    <a:pt x="237" y="25"/>
                  </a:cubicBezTo>
                  <a:cubicBezTo>
                    <a:pt x="210" y="10"/>
                    <a:pt x="169" y="0"/>
                    <a:pt x="122" y="0"/>
                  </a:cubicBezTo>
                  <a:cubicBezTo>
                    <a:pt x="51" y="0"/>
                    <a:pt x="11" y="35"/>
                    <a:pt x="11" y="82"/>
                  </a:cubicBezTo>
                  <a:cubicBezTo>
                    <a:pt x="11" y="133"/>
                    <a:pt x="41" y="154"/>
                    <a:pt x="109" y="168"/>
                  </a:cubicBezTo>
                  <a:cubicBezTo>
                    <a:pt x="162" y="180"/>
                    <a:pt x="174" y="187"/>
                    <a:pt x="174" y="202"/>
                  </a:cubicBezTo>
                  <a:cubicBezTo>
                    <a:pt x="174" y="218"/>
                    <a:pt x="159" y="226"/>
                    <a:pt x="130" y="226"/>
                  </a:cubicBezTo>
                  <a:cubicBezTo>
                    <a:pt x="88" y="226"/>
                    <a:pt x="51" y="215"/>
                    <a:pt x="20" y="199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33" y="275"/>
                    <a:pt x="82" y="286"/>
                    <a:pt x="132" y="286"/>
                  </a:cubicBezTo>
                  <a:cubicBezTo>
                    <a:pt x="201" y="286"/>
                    <a:pt x="243" y="254"/>
                    <a:pt x="243" y="200"/>
                  </a:cubicBezTo>
                  <a:cubicBezTo>
                    <a:pt x="243" y="157"/>
                    <a:pt x="215" y="129"/>
                    <a:pt x="156" y="115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" name="Google Shape;205;p24"/>
          <p:cNvSpPr txBox="1">
            <a:spLocks noGrp="1"/>
          </p:cNvSpPr>
          <p:nvPr>
            <p:ph type="body" idx="6"/>
          </p:nvPr>
        </p:nvSpPr>
        <p:spPr>
          <a:xfrm>
            <a:off x="359569" y="4191930"/>
            <a:ext cx="40635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206" name="Google Shape;206;p24"/>
          <p:cNvSpPr txBox="1">
            <a:spLocks noGrp="1"/>
          </p:cNvSpPr>
          <p:nvPr>
            <p:ph type="body" idx="7"/>
          </p:nvPr>
        </p:nvSpPr>
        <p:spPr>
          <a:xfrm>
            <a:off x="4724548" y="4191930"/>
            <a:ext cx="40635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pictures with text">
  <p:cSld name="Three pictures with text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>
            <a:spLocks noGrp="1"/>
          </p:cNvSpPr>
          <p:nvPr>
            <p:ph type="title"/>
          </p:nvPr>
        </p:nvSpPr>
        <p:spPr>
          <a:xfrm>
            <a:off x="359100" y="491400"/>
            <a:ext cx="84240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5"/>
          <p:cNvSpPr txBox="1">
            <a:spLocks noGrp="1"/>
          </p:cNvSpPr>
          <p:nvPr>
            <p:ph type="dt" idx="10"/>
          </p:nvPr>
        </p:nvSpPr>
        <p:spPr>
          <a:xfrm>
            <a:off x="575100" y="4833000"/>
            <a:ext cx="8694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5"/>
          <p:cNvSpPr txBox="1">
            <a:spLocks noGrp="1"/>
          </p:cNvSpPr>
          <p:nvPr>
            <p:ph type="ftr" idx="11"/>
          </p:nvPr>
        </p:nvSpPr>
        <p:spPr>
          <a:xfrm>
            <a:off x="1676700" y="4833000"/>
            <a:ext cx="62262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5"/>
          <p:cNvSpPr txBox="1">
            <a:spLocks noGrp="1"/>
          </p:cNvSpPr>
          <p:nvPr>
            <p:ph type="sldNum" idx="12"/>
          </p:nvPr>
        </p:nvSpPr>
        <p:spPr>
          <a:xfrm>
            <a:off x="359100" y="4833000"/>
            <a:ext cx="216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212" name="Google Shape;212;p25"/>
          <p:cNvSpPr txBox="1">
            <a:spLocks noGrp="1"/>
          </p:cNvSpPr>
          <p:nvPr>
            <p:ph type="body" idx="1"/>
          </p:nvPr>
        </p:nvSpPr>
        <p:spPr>
          <a:xfrm>
            <a:off x="6487003" y="249157"/>
            <a:ext cx="2450100" cy="1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600"/>
              <a:buNone/>
              <a:defRPr sz="600">
                <a:solidFill>
                  <a:srgbClr val="FF0000"/>
                </a:solidFill>
              </a:defRPr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213" name="Google Shape;213;p25"/>
          <p:cNvSpPr txBox="1">
            <a:spLocks noGrp="1"/>
          </p:cNvSpPr>
          <p:nvPr>
            <p:ph type="body" idx="2"/>
          </p:nvPr>
        </p:nvSpPr>
        <p:spPr>
          <a:xfrm>
            <a:off x="361447" y="1174501"/>
            <a:ext cx="27000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None/>
              <a:defRPr b="1"/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214" name="Google Shape;214;p25"/>
          <p:cNvSpPr txBox="1">
            <a:spLocks noGrp="1"/>
          </p:cNvSpPr>
          <p:nvPr>
            <p:ph type="body" idx="3"/>
          </p:nvPr>
        </p:nvSpPr>
        <p:spPr>
          <a:xfrm>
            <a:off x="3222000" y="1174500"/>
            <a:ext cx="27000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None/>
              <a:defRPr b="1"/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215" name="Google Shape;215;p25"/>
          <p:cNvSpPr>
            <a:spLocks noGrp="1"/>
          </p:cNvSpPr>
          <p:nvPr>
            <p:ph type="pic" idx="4"/>
          </p:nvPr>
        </p:nvSpPr>
        <p:spPr>
          <a:xfrm>
            <a:off x="359569" y="1545637"/>
            <a:ext cx="2700000" cy="25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" name="Google Shape;216;p25"/>
          <p:cNvSpPr>
            <a:spLocks noGrp="1"/>
          </p:cNvSpPr>
          <p:nvPr>
            <p:ph type="pic" idx="5"/>
          </p:nvPr>
        </p:nvSpPr>
        <p:spPr>
          <a:xfrm>
            <a:off x="3220609" y="1545636"/>
            <a:ext cx="2700000" cy="25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Google Shape;217;p25"/>
          <p:cNvSpPr txBox="1">
            <a:spLocks noGrp="1"/>
          </p:cNvSpPr>
          <p:nvPr>
            <p:ph type="body" idx="6"/>
          </p:nvPr>
        </p:nvSpPr>
        <p:spPr>
          <a:xfrm>
            <a:off x="6088305" y="1176277"/>
            <a:ext cx="27000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None/>
              <a:defRPr b="1"/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218" name="Google Shape;218;p25"/>
          <p:cNvSpPr>
            <a:spLocks noGrp="1"/>
          </p:cNvSpPr>
          <p:nvPr>
            <p:ph type="pic" idx="7"/>
          </p:nvPr>
        </p:nvSpPr>
        <p:spPr>
          <a:xfrm>
            <a:off x="6086914" y="1547413"/>
            <a:ext cx="2700000" cy="25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19" name="Google Shape;219;p25"/>
          <p:cNvGrpSpPr/>
          <p:nvPr/>
        </p:nvGrpSpPr>
        <p:grpSpPr>
          <a:xfrm>
            <a:off x="8138483" y="4847551"/>
            <a:ext cx="809701" cy="149902"/>
            <a:chOff x="830300" y="1716088"/>
            <a:chExt cx="10058401" cy="1862137"/>
          </a:xfrm>
        </p:grpSpPr>
        <p:sp>
          <p:nvSpPr>
            <p:cNvPr id="220" name="Google Shape;220;p25"/>
            <p:cNvSpPr/>
            <p:nvPr/>
          </p:nvSpPr>
          <p:spPr>
            <a:xfrm>
              <a:off x="3857663" y="1749425"/>
              <a:ext cx="1604963" cy="1789112"/>
            </a:xfrm>
            <a:custGeom>
              <a:avLst/>
              <a:gdLst/>
              <a:ahLst/>
              <a:cxnLst/>
              <a:rect l="l" t="t" r="r" b="b"/>
              <a:pathLst>
                <a:path w="247" h="275" extrusionOk="0">
                  <a:moveTo>
                    <a:pt x="247" y="93"/>
                  </a:moveTo>
                  <a:cubicBezTo>
                    <a:pt x="247" y="40"/>
                    <a:pt x="213" y="0"/>
                    <a:pt x="1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67" y="275"/>
                    <a:pt x="67" y="275"/>
                    <a:pt x="67" y="275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71" y="60"/>
                    <a:pt x="181" y="76"/>
                    <a:pt x="181" y="94"/>
                  </a:cubicBezTo>
                  <a:cubicBezTo>
                    <a:pt x="181" y="113"/>
                    <a:pt x="170" y="128"/>
                    <a:pt x="142" y="128"/>
                  </a:cubicBezTo>
                  <a:cubicBezTo>
                    <a:pt x="77" y="128"/>
                    <a:pt x="77" y="128"/>
                    <a:pt x="77" y="128"/>
                  </a:cubicBezTo>
                  <a:cubicBezTo>
                    <a:pt x="169" y="275"/>
                    <a:pt x="169" y="275"/>
                    <a:pt x="169" y="275"/>
                  </a:cubicBezTo>
                  <a:cubicBezTo>
                    <a:pt x="246" y="275"/>
                    <a:pt x="246" y="275"/>
                    <a:pt x="246" y="275"/>
                  </a:cubicBezTo>
                  <a:cubicBezTo>
                    <a:pt x="246" y="275"/>
                    <a:pt x="183" y="177"/>
                    <a:pt x="183" y="177"/>
                  </a:cubicBezTo>
                  <a:cubicBezTo>
                    <a:pt x="222" y="167"/>
                    <a:pt x="247" y="140"/>
                    <a:pt x="247" y="93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5"/>
            <p:cNvSpPr/>
            <p:nvPr/>
          </p:nvSpPr>
          <p:spPr>
            <a:xfrm>
              <a:off x="3130588" y="1749425"/>
              <a:ext cx="435000" cy="1789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5"/>
            <p:cNvSpPr/>
            <p:nvPr/>
          </p:nvSpPr>
          <p:spPr>
            <a:xfrm>
              <a:off x="830300" y="1749425"/>
              <a:ext cx="2203450" cy="1789113"/>
            </a:xfrm>
            <a:custGeom>
              <a:avLst/>
              <a:gdLst/>
              <a:ahLst/>
              <a:cxnLst/>
              <a:rect l="l" t="t" r="r" b="b"/>
              <a:pathLst>
                <a:path w="1388" h="1127" extrusionOk="0">
                  <a:moveTo>
                    <a:pt x="573" y="0"/>
                  </a:moveTo>
                  <a:lnTo>
                    <a:pt x="0" y="1127"/>
                  </a:lnTo>
                  <a:lnTo>
                    <a:pt x="307" y="1127"/>
                  </a:lnTo>
                  <a:lnTo>
                    <a:pt x="401" y="939"/>
                  </a:lnTo>
                  <a:lnTo>
                    <a:pt x="864" y="939"/>
                  </a:lnTo>
                  <a:lnTo>
                    <a:pt x="749" y="705"/>
                  </a:lnTo>
                  <a:lnTo>
                    <a:pt x="516" y="705"/>
                  </a:lnTo>
                  <a:lnTo>
                    <a:pt x="688" y="356"/>
                  </a:lnTo>
                  <a:lnTo>
                    <a:pt x="692" y="356"/>
                  </a:lnTo>
                  <a:lnTo>
                    <a:pt x="1072" y="1127"/>
                  </a:lnTo>
                  <a:lnTo>
                    <a:pt x="1388" y="1127"/>
                  </a:lnTo>
                  <a:lnTo>
                    <a:pt x="815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5"/>
            <p:cNvSpPr/>
            <p:nvPr/>
          </p:nvSpPr>
          <p:spPr>
            <a:xfrm>
              <a:off x="5670588" y="1749425"/>
              <a:ext cx="1670050" cy="1789112"/>
            </a:xfrm>
            <a:custGeom>
              <a:avLst/>
              <a:gdLst/>
              <a:ahLst/>
              <a:cxnLst/>
              <a:rect l="l" t="t" r="r" b="b"/>
              <a:pathLst>
                <a:path w="257" h="275" extrusionOk="0">
                  <a:moveTo>
                    <a:pt x="213" y="133"/>
                  </a:moveTo>
                  <a:cubicBezTo>
                    <a:pt x="234" y="121"/>
                    <a:pt x="245" y="102"/>
                    <a:pt x="245" y="75"/>
                  </a:cubicBezTo>
                  <a:cubicBezTo>
                    <a:pt x="245" y="30"/>
                    <a:pt x="212" y="0"/>
                    <a:pt x="15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163" y="275"/>
                    <a:pt x="163" y="275"/>
                    <a:pt x="163" y="275"/>
                  </a:cubicBezTo>
                  <a:cubicBezTo>
                    <a:pt x="220" y="275"/>
                    <a:pt x="257" y="245"/>
                    <a:pt x="257" y="198"/>
                  </a:cubicBezTo>
                  <a:cubicBezTo>
                    <a:pt x="257" y="166"/>
                    <a:pt x="239" y="142"/>
                    <a:pt x="213" y="133"/>
                  </a:cubicBezTo>
                  <a:moveTo>
                    <a:pt x="67" y="59"/>
                  </a:moveTo>
                  <a:cubicBezTo>
                    <a:pt x="157" y="59"/>
                    <a:pt x="157" y="59"/>
                    <a:pt x="157" y="59"/>
                  </a:cubicBezTo>
                  <a:cubicBezTo>
                    <a:pt x="170" y="59"/>
                    <a:pt x="180" y="69"/>
                    <a:pt x="180" y="83"/>
                  </a:cubicBezTo>
                  <a:cubicBezTo>
                    <a:pt x="180" y="97"/>
                    <a:pt x="170" y="107"/>
                    <a:pt x="156" y="107"/>
                  </a:cubicBezTo>
                  <a:cubicBezTo>
                    <a:pt x="67" y="107"/>
                    <a:pt x="67" y="107"/>
                    <a:pt x="67" y="107"/>
                  </a:cubicBezTo>
                  <a:lnTo>
                    <a:pt x="67" y="59"/>
                  </a:lnTo>
                  <a:close/>
                  <a:moveTo>
                    <a:pt x="158" y="218"/>
                  </a:moveTo>
                  <a:cubicBezTo>
                    <a:pt x="67" y="218"/>
                    <a:pt x="67" y="218"/>
                    <a:pt x="67" y="218"/>
                  </a:cubicBezTo>
                  <a:cubicBezTo>
                    <a:pt x="67" y="162"/>
                    <a:pt x="67" y="162"/>
                    <a:pt x="67" y="162"/>
                  </a:cubicBezTo>
                  <a:cubicBezTo>
                    <a:pt x="158" y="162"/>
                    <a:pt x="158" y="162"/>
                    <a:pt x="158" y="162"/>
                  </a:cubicBezTo>
                  <a:cubicBezTo>
                    <a:pt x="175" y="162"/>
                    <a:pt x="187" y="173"/>
                    <a:pt x="187" y="189"/>
                  </a:cubicBezTo>
                  <a:cubicBezTo>
                    <a:pt x="187" y="206"/>
                    <a:pt x="175" y="218"/>
                    <a:pt x="158" y="218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5"/>
            <p:cNvSpPr/>
            <p:nvPr/>
          </p:nvSpPr>
          <p:spPr>
            <a:xfrm>
              <a:off x="7529550" y="1749425"/>
              <a:ext cx="1630363" cy="1828800"/>
            </a:xfrm>
            <a:custGeom>
              <a:avLst/>
              <a:gdLst/>
              <a:ahLst/>
              <a:cxnLst/>
              <a:rect l="l" t="t" r="r" b="b"/>
              <a:pathLst>
                <a:path w="251" h="281" extrusionOk="0">
                  <a:moveTo>
                    <a:pt x="182" y="154"/>
                  </a:moveTo>
                  <a:cubicBezTo>
                    <a:pt x="182" y="196"/>
                    <a:pt x="163" y="219"/>
                    <a:pt x="125" y="219"/>
                  </a:cubicBezTo>
                  <a:cubicBezTo>
                    <a:pt x="87" y="219"/>
                    <a:pt x="68" y="196"/>
                    <a:pt x="68" y="154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234"/>
                    <a:pt x="44" y="281"/>
                    <a:pt x="125" y="281"/>
                  </a:cubicBezTo>
                  <a:cubicBezTo>
                    <a:pt x="206" y="281"/>
                    <a:pt x="251" y="234"/>
                    <a:pt x="251" y="149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182" y="0"/>
                    <a:pt x="182" y="0"/>
                    <a:pt x="182" y="0"/>
                  </a:cubicBezTo>
                  <a:lnTo>
                    <a:pt x="182" y="15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5"/>
            <p:cNvSpPr/>
            <p:nvPr/>
          </p:nvSpPr>
          <p:spPr>
            <a:xfrm>
              <a:off x="9309138" y="1716088"/>
              <a:ext cx="1579563" cy="1862137"/>
            </a:xfrm>
            <a:custGeom>
              <a:avLst/>
              <a:gdLst/>
              <a:ahLst/>
              <a:cxnLst/>
              <a:rect l="l" t="t" r="r" b="b"/>
              <a:pathLst>
                <a:path w="243" h="286" extrusionOk="0">
                  <a:moveTo>
                    <a:pt x="156" y="115"/>
                  </a:moveTo>
                  <a:cubicBezTo>
                    <a:pt x="92" y="99"/>
                    <a:pt x="78" y="98"/>
                    <a:pt x="78" y="80"/>
                  </a:cubicBezTo>
                  <a:cubicBezTo>
                    <a:pt x="78" y="65"/>
                    <a:pt x="94" y="59"/>
                    <a:pt x="121" y="59"/>
                  </a:cubicBezTo>
                  <a:cubicBezTo>
                    <a:pt x="157" y="59"/>
                    <a:pt x="195" y="67"/>
                    <a:pt x="216" y="81"/>
                  </a:cubicBezTo>
                  <a:cubicBezTo>
                    <a:pt x="237" y="25"/>
                    <a:pt x="237" y="25"/>
                    <a:pt x="237" y="25"/>
                  </a:cubicBezTo>
                  <a:cubicBezTo>
                    <a:pt x="210" y="10"/>
                    <a:pt x="169" y="0"/>
                    <a:pt x="122" y="0"/>
                  </a:cubicBezTo>
                  <a:cubicBezTo>
                    <a:pt x="51" y="0"/>
                    <a:pt x="11" y="35"/>
                    <a:pt x="11" y="82"/>
                  </a:cubicBezTo>
                  <a:cubicBezTo>
                    <a:pt x="11" y="133"/>
                    <a:pt x="41" y="154"/>
                    <a:pt x="109" y="168"/>
                  </a:cubicBezTo>
                  <a:cubicBezTo>
                    <a:pt x="162" y="180"/>
                    <a:pt x="174" y="187"/>
                    <a:pt x="174" y="202"/>
                  </a:cubicBezTo>
                  <a:cubicBezTo>
                    <a:pt x="174" y="218"/>
                    <a:pt x="159" y="226"/>
                    <a:pt x="130" y="226"/>
                  </a:cubicBezTo>
                  <a:cubicBezTo>
                    <a:pt x="88" y="226"/>
                    <a:pt x="51" y="215"/>
                    <a:pt x="20" y="199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33" y="275"/>
                    <a:pt x="82" y="286"/>
                    <a:pt x="132" y="286"/>
                  </a:cubicBezTo>
                  <a:cubicBezTo>
                    <a:pt x="201" y="286"/>
                    <a:pt x="243" y="254"/>
                    <a:pt x="243" y="200"/>
                  </a:cubicBezTo>
                  <a:cubicBezTo>
                    <a:pt x="243" y="157"/>
                    <a:pt x="215" y="129"/>
                    <a:pt x="156" y="115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6" name="Google Shape;226;p25"/>
          <p:cNvSpPr txBox="1">
            <a:spLocks noGrp="1"/>
          </p:cNvSpPr>
          <p:nvPr>
            <p:ph type="body" idx="8"/>
          </p:nvPr>
        </p:nvSpPr>
        <p:spPr>
          <a:xfrm>
            <a:off x="359569" y="4196736"/>
            <a:ext cx="2700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227" name="Google Shape;227;p25"/>
          <p:cNvSpPr txBox="1">
            <a:spLocks noGrp="1"/>
          </p:cNvSpPr>
          <p:nvPr>
            <p:ph type="body" idx="9"/>
          </p:nvPr>
        </p:nvSpPr>
        <p:spPr>
          <a:xfrm>
            <a:off x="3220271" y="4196736"/>
            <a:ext cx="2700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228" name="Google Shape;228;p25"/>
          <p:cNvSpPr txBox="1">
            <a:spLocks noGrp="1"/>
          </p:cNvSpPr>
          <p:nvPr>
            <p:ph type="body" idx="13"/>
          </p:nvPr>
        </p:nvSpPr>
        <p:spPr>
          <a:xfrm>
            <a:off x="6087968" y="4196736"/>
            <a:ext cx="2700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and sidebar">
  <p:cSld name="Picture and sidebar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>
            <a:spLocks noGrp="1"/>
          </p:cNvSpPr>
          <p:nvPr>
            <p:ph type="pic" idx="2"/>
          </p:nvPr>
        </p:nvSpPr>
        <p:spPr>
          <a:xfrm>
            <a:off x="0" y="0"/>
            <a:ext cx="70092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" name="Google Shape;231;p26"/>
          <p:cNvSpPr txBox="1">
            <a:spLocks noGrp="1"/>
          </p:cNvSpPr>
          <p:nvPr>
            <p:ph type="dt" idx="10"/>
          </p:nvPr>
        </p:nvSpPr>
        <p:spPr>
          <a:xfrm>
            <a:off x="575100" y="4833000"/>
            <a:ext cx="8694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6"/>
          <p:cNvSpPr txBox="1">
            <a:spLocks noGrp="1"/>
          </p:cNvSpPr>
          <p:nvPr>
            <p:ph type="ftr" idx="11"/>
          </p:nvPr>
        </p:nvSpPr>
        <p:spPr>
          <a:xfrm>
            <a:off x="1676700" y="4833000"/>
            <a:ext cx="62262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6"/>
          <p:cNvSpPr txBox="1">
            <a:spLocks noGrp="1"/>
          </p:cNvSpPr>
          <p:nvPr>
            <p:ph type="sldNum" idx="12"/>
          </p:nvPr>
        </p:nvSpPr>
        <p:spPr>
          <a:xfrm>
            <a:off x="359100" y="4833000"/>
            <a:ext cx="216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pic>
        <p:nvPicPr>
          <p:cNvPr id="234" name="Google Shape;234;p26" descr="Screen Shot 2016-11-11 at 09.55.0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24300" y="4833000"/>
            <a:ext cx="831600" cy="17325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6"/>
          <p:cNvSpPr/>
          <p:nvPr/>
        </p:nvSpPr>
        <p:spPr>
          <a:xfrm>
            <a:off x="7009200" y="0"/>
            <a:ext cx="2134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6" name="Google Shape;236;p26"/>
          <p:cNvGrpSpPr/>
          <p:nvPr/>
        </p:nvGrpSpPr>
        <p:grpSpPr>
          <a:xfrm>
            <a:off x="7223126" y="1813285"/>
            <a:ext cx="1920825" cy="21835"/>
            <a:chOff x="9639300" y="2417713"/>
            <a:chExt cx="2561100" cy="29113"/>
          </a:xfrm>
        </p:grpSpPr>
        <p:cxnSp>
          <p:nvCxnSpPr>
            <p:cNvPr id="237" name="Google Shape;237;p26"/>
            <p:cNvCxnSpPr/>
            <p:nvPr/>
          </p:nvCxnSpPr>
          <p:spPr>
            <a:xfrm>
              <a:off x="9639300" y="2417713"/>
              <a:ext cx="2561100" cy="0"/>
            </a:xfrm>
            <a:prstGeom prst="straightConnector1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8" name="Google Shape;238;p26"/>
            <p:cNvCxnSpPr/>
            <p:nvPr/>
          </p:nvCxnSpPr>
          <p:spPr>
            <a:xfrm>
              <a:off x="9639300" y="2446826"/>
              <a:ext cx="1291200" cy="0"/>
            </a:xfrm>
            <a:prstGeom prst="straightConnector1">
              <a:avLst/>
            </a:prstGeom>
            <a:solidFill>
              <a:schemeClr val="lt1"/>
            </a:solidFill>
            <a:ln w="762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39" name="Google Shape;239;p26"/>
          <p:cNvSpPr txBox="1">
            <a:spLocks noGrp="1"/>
          </p:cNvSpPr>
          <p:nvPr>
            <p:ph type="body" idx="1"/>
          </p:nvPr>
        </p:nvSpPr>
        <p:spPr>
          <a:xfrm>
            <a:off x="7223126" y="491410"/>
            <a:ext cx="1831500" cy="11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1pPr>
            <a:lvl2pPr marL="914400" lvl="1" indent="-4000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–"/>
              <a:defRPr sz="2700">
                <a:solidFill>
                  <a:schemeClr val="lt1"/>
                </a:solidFill>
              </a:defRPr>
            </a:lvl2pPr>
            <a:lvl3pPr marL="1371600" lvl="2" indent="-4000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–"/>
              <a:defRPr sz="2700">
                <a:solidFill>
                  <a:schemeClr val="lt1"/>
                </a:solidFill>
              </a:defRPr>
            </a:lvl3pPr>
            <a:lvl4pPr marL="1828800" lvl="3" indent="-4000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–"/>
              <a:defRPr sz="2700">
                <a:solidFill>
                  <a:schemeClr val="lt1"/>
                </a:solidFill>
              </a:defRPr>
            </a:lvl4pPr>
            <a:lvl5pPr marL="2286000" lvl="4" indent="-4000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–"/>
              <a:defRPr sz="27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240" name="Google Shape;240;p26"/>
          <p:cNvSpPr txBox="1">
            <a:spLocks noGrp="1"/>
          </p:cNvSpPr>
          <p:nvPr>
            <p:ph type="body" idx="3"/>
          </p:nvPr>
        </p:nvSpPr>
        <p:spPr>
          <a:xfrm>
            <a:off x="7223126" y="2073632"/>
            <a:ext cx="17265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857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2pPr>
            <a:lvl3pPr marL="1371600" lvl="2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3pPr>
            <a:lvl4pPr marL="1828800" lvl="3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4pPr>
            <a:lvl5pPr marL="2286000" lvl="4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241" name="Google Shape;241;p26"/>
          <p:cNvSpPr txBox="1">
            <a:spLocks noGrp="1"/>
          </p:cNvSpPr>
          <p:nvPr>
            <p:ph type="body" idx="4"/>
          </p:nvPr>
        </p:nvSpPr>
        <p:spPr>
          <a:xfrm>
            <a:off x="7223126" y="3625832"/>
            <a:ext cx="1726500" cy="8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marL="91440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–"/>
              <a:defRPr sz="900">
                <a:solidFill>
                  <a:schemeClr val="lt1"/>
                </a:solidFill>
              </a:defRPr>
            </a:lvl2pPr>
            <a:lvl3pPr marL="1371600" lvl="2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3pPr>
            <a:lvl4pPr marL="1828800" lvl="3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4pPr>
            <a:lvl5pPr marL="2286000" lvl="4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242" name="Google Shape;242;p26"/>
          <p:cNvSpPr txBox="1">
            <a:spLocks noGrp="1"/>
          </p:cNvSpPr>
          <p:nvPr>
            <p:ph type="body" idx="5"/>
          </p:nvPr>
        </p:nvSpPr>
        <p:spPr>
          <a:xfrm>
            <a:off x="7223126" y="2742193"/>
            <a:ext cx="1726500" cy="8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marL="91440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–"/>
              <a:defRPr sz="900">
                <a:solidFill>
                  <a:schemeClr val="lt1"/>
                </a:solidFill>
              </a:defRPr>
            </a:lvl2pPr>
            <a:lvl3pPr marL="1371600" lvl="2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3pPr>
            <a:lvl4pPr marL="1828800" lvl="3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4pPr>
            <a:lvl5pPr marL="2286000" lvl="4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cxnSp>
        <p:nvCxnSpPr>
          <p:cNvPr id="243" name="Google Shape;243;p26"/>
          <p:cNvCxnSpPr/>
          <p:nvPr/>
        </p:nvCxnSpPr>
        <p:spPr>
          <a:xfrm>
            <a:off x="700911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44" name="Google Shape;244;p26"/>
          <p:cNvGrpSpPr/>
          <p:nvPr/>
        </p:nvGrpSpPr>
        <p:grpSpPr>
          <a:xfrm>
            <a:off x="8138483" y="4847551"/>
            <a:ext cx="809701" cy="149902"/>
            <a:chOff x="830300" y="1716088"/>
            <a:chExt cx="10058401" cy="1862137"/>
          </a:xfrm>
        </p:grpSpPr>
        <p:sp>
          <p:nvSpPr>
            <p:cNvPr id="245" name="Google Shape;245;p26"/>
            <p:cNvSpPr/>
            <p:nvPr/>
          </p:nvSpPr>
          <p:spPr>
            <a:xfrm>
              <a:off x="3857663" y="1749425"/>
              <a:ext cx="1604963" cy="1789112"/>
            </a:xfrm>
            <a:custGeom>
              <a:avLst/>
              <a:gdLst/>
              <a:ahLst/>
              <a:cxnLst/>
              <a:rect l="l" t="t" r="r" b="b"/>
              <a:pathLst>
                <a:path w="247" h="275" extrusionOk="0">
                  <a:moveTo>
                    <a:pt x="247" y="93"/>
                  </a:moveTo>
                  <a:cubicBezTo>
                    <a:pt x="247" y="40"/>
                    <a:pt x="213" y="0"/>
                    <a:pt x="1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67" y="275"/>
                    <a:pt x="67" y="275"/>
                    <a:pt x="67" y="275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71" y="60"/>
                    <a:pt x="181" y="76"/>
                    <a:pt x="181" y="94"/>
                  </a:cubicBezTo>
                  <a:cubicBezTo>
                    <a:pt x="181" y="113"/>
                    <a:pt x="170" y="128"/>
                    <a:pt x="142" y="128"/>
                  </a:cubicBezTo>
                  <a:cubicBezTo>
                    <a:pt x="77" y="128"/>
                    <a:pt x="77" y="128"/>
                    <a:pt x="77" y="128"/>
                  </a:cubicBezTo>
                  <a:cubicBezTo>
                    <a:pt x="169" y="275"/>
                    <a:pt x="169" y="275"/>
                    <a:pt x="169" y="275"/>
                  </a:cubicBezTo>
                  <a:cubicBezTo>
                    <a:pt x="246" y="275"/>
                    <a:pt x="246" y="275"/>
                    <a:pt x="246" y="275"/>
                  </a:cubicBezTo>
                  <a:cubicBezTo>
                    <a:pt x="246" y="275"/>
                    <a:pt x="183" y="177"/>
                    <a:pt x="183" y="177"/>
                  </a:cubicBezTo>
                  <a:cubicBezTo>
                    <a:pt x="222" y="167"/>
                    <a:pt x="247" y="140"/>
                    <a:pt x="247" y="9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6"/>
            <p:cNvSpPr/>
            <p:nvPr/>
          </p:nvSpPr>
          <p:spPr>
            <a:xfrm>
              <a:off x="3130588" y="1749425"/>
              <a:ext cx="435000" cy="1789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6"/>
            <p:cNvSpPr/>
            <p:nvPr/>
          </p:nvSpPr>
          <p:spPr>
            <a:xfrm>
              <a:off x="830300" y="1749425"/>
              <a:ext cx="2203450" cy="1789113"/>
            </a:xfrm>
            <a:custGeom>
              <a:avLst/>
              <a:gdLst/>
              <a:ahLst/>
              <a:cxnLst/>
              <a:rect l="l" t="t" r="r" b="b"/>
              <a:pathLst>
                <a:path w="1388" h="1127" extrusionOk="0">
                  <a:moveTo>
                    <a:pt x="573" y="0"/>
                  </a:moveTo>
                  <a:lnTo>
                    <a:pt x="0" y="1127"/>
                  </a:lnTo>
                  <a:lnTo>
                    <a:pt x="307" y="1127"/>
                  </a:lnTo>
                  <a:lnTo>
                    <a:pt x="401" y="939"/>
                  </a:lnTo>
                  <a:lnTo>
                    <a:pt x="864" y="939"/>
                  </a:lnTo>
                  <a:lnTo>
                    <a:pt x="749" y="705"/>
                  </a:lnTo>
                  <a:lnTo>
                    <a:pt x="516" y="705"/>
                  </a:lnTo>
                  <a:lnTo>
                    <a:pt x="688" y="356"/>
                  </a:lnTo>
                  <a:lnTo>
                    <a:pt x="692" y="356"/>
                  </a:lnTo>
                  <a:lnTo>
                    <a:pt x="1072" y="1127"/>
                  </a:lnTo>
                  <a:lnTo>
                    <a:pt x="1388" y="1127"/>
                  </a:lnTo>
                  <a:lnTo>
                    <a:pt x="815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6"/>
            <p:cNvSpPr/>
            <p:nvPr/>
          </p:nvSpPr>
          <p:spPr>
            <a:xfrm>
              <a:off x="5670588" y="1749425"/>
              <a:ext cx="1670050" cy="1789112"/>
            </a:xfrm>
            <a:custGeom>
              <a:avLst/>
              <a:gdLst/>
              <a:ahLst/>
              <a:cxnLst/>
              <a:rect l="l" t="t" r="r" b="b"/>
              <a:pathLst>
                <a:path w="257" h="275" extrusionOk="0">
                  <a:moveTo>
                    <a:pt x="213" y="133"/>
                  </a:moveTo>
                  <a:cubicBezTo>
                    <a:pt x="234" y="121"/>
                    <a:pt x="245" y="102"/>
                    <a:pt x="245" y="75"/>
                  </a:cubicBezTo>
                  <a:cubicBezTo>
                    <a:pt x="245" y="30"/>
                    <a:pt x="212" y="0"/>
                    <a:pt x="15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163" y="275"/>
                    <a:pt x="163" y="275"/>
                    <a:pt x="163" y="275"/>
                  </a:cubicBezTo>
                  <a:cubicBezTo>
                    <a:pt x="220" y="275"/>
                    <a:pt x="257" y="245"/>
                    <a:pt x="257" y="198"/>
                  </a:cubicBezTo>
                  <a:cubicBezTo>
                    <a:pt x="257" y="166"/>
                    <a:pt x="239" y="142"/>
                    <a:pt x="213" y="133"/>
                  </a:cubicBezTo>
                  <a:moveTo>
                    <a:pt x="67" y="59"/>
                  </a:moveTo>
                  <a:cubicBezTo>
                    <a:pt x="157" y="59"/>
                    <a:pt x="157" y="59"/>
                    <a:pt x="157" y="59"/>
                  </a:cubicBezTo>
                  <a:cubicBezTo>
                    <a:pt x="170" y="59"/>
                    <a:pt x="180" y="69"/>
                    <a:pt x="180" y="83"/>
                  </a:cubicBezTo>
                  <a:cubicBezTo>
                    <a:pt x="180" y="97"/>
                    <a:pt x="170" y="107"/>
                    <a:pt x="156" y="107"/>
                  </a:cubicBezTo>
                  <a:cubicBezTo>
                    <a:pt x="67" y="107"/>
                    <a:pt x="67" y="107"/>
                    <a:pt x="67" y="107"/>
                  </a:cubicBezTo>
                  <a:lnTo>
                    <a:pt x="67" y="59"/>
                  </a:lnTo>
                  <a:close/>
                  <a:moveTo>
                    <a:pt x="158" y="218"/>
                  </a:moveTo>
                  <a:cubicBezTo>
                    <a:pt x="67" y="218"/>
                    <a:pt x="67" y="218"/>
                    <a:pt x="67" y="218"/>
                  </a:cubicBezTo>
                  <a:cubicBezTo>
                    <a:pt x="67" y="162"/>
                    <a:pt x="67" y="162"/>
                    <a:pt x="67" y="162"/>
                  </a:cubicBezTo>
                  <a:cubicBezTo>
                    <a:pt x="158" y="162"/>
                    <a:pt x="158" y="162"/>
                    <a:pt x="158" y="162"/>
                  </a:cubicBezTo>
                  <a:cubicBezTo>
                    <a:pt x="175" y="162"/>
                    <a:pt x="187" y="173"/>
                    <a:pt x="187" y="189"/>
                  </a:cubicBezTo>
                  <a:cubicBezTo>
                    <a:pt x="187" y="206"/>
                    <a:pt x="175" y="218"/>
                    <a:pt x="158" y="218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6"/>
            <p:cNvSpPr/>
            <p:nvPr/>
          </p:nvSpPr>
          <p:spPr>
            <a:xfrm>
              <a:off x="7529550" y="1749425"/>
              <a:ext cx="1630363" cy="1828800"/>
            </a:xfrm>
            <a:custGeom>
              <a:avLst/>
              <a:gdLst/>
              <a:ahLst/>
              <a:cxnLst/>
              <a:rect l="l" t="t" r="r" b="b"/>
              <a:pathLst>
                <a:path w="251" h="281" extrusionOk="0">
                  <a:moveTo>
                    <a:pt x="182" y="154"/>
                  </a:moveTo>
                  <a:cubicBezTo>
                    <a:pt x="182" y="196"/>
                    <a:pt x="163" y="219"/>
                    <a:pt x="125" y="219"/>
                  </a:cubicBezTo>
                  <a:cubicBezTo>
                    <a:pt x="87" y="219"/>
                    <a:pt x="68" y="196"/>
                    <a:pt x="68" y="154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234"/>
                    <a:pt x="44" y="281"/>
                    <a:pt x="125" y="281"/>
                  </a:cubicBezTo>
                  <a:cubicBezTo>
                    <a:pt x="206" y="281"/>
                    <a:pt x="251" y="234"/>
                    <a:pt x="251" y="149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182" y="0"/>
                    <a:pt x="182" y="0"/>
                    <a:pt x="182" y="0"/>
                  </a:cubicBezTo>
                  <a:lnTo>
                    <a:pt x="182" y="1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6"/>
            <p:cNvSpPr/>
            <p:nvPr/>
          </p:nvSpPr>
          <p:spPr>
            <a:xfrm>
              <a:off x="9309138" y="1716088"/>
              <a:ext cx="1579563" cy="1862137"/>
            </a:xfrm>
            <a:custGeom>
              <a:avLst/>
              <a:gdLst/>
              <a:ahLst/>
              <a:cxnLst/>
              <a:rect l="l" t="t" r="r" b="b"/>
              <a:pathLst>
                <a:path w="243" h="286" extrusionOk="0">
                  <a:moveTo>
                    <a:pt x="156" y="115"/>
                  </a:moveTo>
                  <a:cubicBezTo>
                    <a:pt x="92" y="99"/>
                    <a:pt x="78" y="98"/>
                    <a:pt x="78" y="80"/>
                  </a:cubicBezTo>
                  <a:cubicBezTo>
                    <a:pt x="78" y="65"/>
                    <a:pt x="94" y="59"/>
                    <a:pt x="121" y="59"/>
                  </a:cubicBezTo>
                  <a:cubicBezTo>
                    <a:pt x="157" y="59"/>
                    <a:pt x="195" y="67"/>
                    <a:pt x="216" y="81"/>
                  </a:cubicBezTo>
                  <a:cubicBezTo>
                    <a:pt x="237" y="25"/>
                    <a:pt x="237" y="25"/>
                    <a:pt x="237" y="25"/>
                  </a:cubicBezTo>
                  <a:cubicBezTo>
                    <a:pt x="210" y="10"/>
                    <a:pt x="169" y="0"/>
                    <a:pt x="122" y="0"/>
                  </a:cubicBezTo>
                  <a:cubicBezTo>
                    <a:pt x="51" y="0"/>
                    <a:pt x="11" y="35"/>
                    <a:pt x="11" y="82"/>
                  </a:cubicBezTo>
                  <a:cubicBezTo>
                    <a:pt x="11" y="133"/>
                    <a:pt x="41" y="154"/>
                    <a:pt x="109" y="168"/>
                  </a:cubicBezTo>
                  <a:cubicBezTo>
                    <a:pt x="162" y="180"/>
                    <a:pt x="174" y="187"/>
                    <a:pt x="174" y="202"/>
                  </a:cubicBezTo>
                  <a:cubicBezTo>
                    <a:pt x="174" y="218"/>
                    <a:pt x="159" y="226"/>
                    <a:pt x="130" y="226"/>
                  </a:cubicBezTo>
                  <a:cubicBezTo>
                    <a:pt x="88" y="226"/>
                    <a:pt x="51" y="215"/>
                    <a:pt x="20" y="199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33" y="275"/>
                    <a:pt x="82" y="286"/>
                    <a:pt x="132" y="286"/>
                  </a:cubicBezTo>
                  <a:cubicBezTo>
                    <a:pt x="201" y="286"/>
                    <a:pt x="243" y="254"/>
                    <a:pt x="243" y="200"/>
                  </a:cubicBezTo>
                  <a:cubicBezTo>
                    <a:pt x="243" y="157"/>
                    <a:pt x="215" y="129"/>
                    <a:pt x="156" y="11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1" name="Google Shape;251;p26"/>
          <p:cNvSpPr txBox="1">
            <a:spLocks noGrp="1"/>
          </p:cNvSpPr>
          <p:nvPr>
            <p:ph type="body" idx="6"/>
          </p:nvPr>
        </p:nvSpPr>
        <p:spPr>
          <a:xfrm>
            <a:off x="7223126" y="249157"/>
            <a:ext cx="1713900" cy="1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C2C2C7"/>
              </a:buClr>
              <a:buSzPts val="600"/>
              <a:buNone/>
              <a:defRPr sz="600">
                <a:solidFill>
                  <a:srgbClr val="C2C2C7"/>
                </a:solidFill>
              </a:defRPr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pictures, text and sidebar">
  <p:cSld name="Two pictures, text and sidebar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7"/>
          <p:cNvSpPr txBox="1">
            <a:spLocks noGrp="1"/>
          </p:cNvSpPr>
          <p:nvPr>
            <p:ph type="dt" idx="10"/>
          </p:nvPr>
        </p:nvSpPr>
        <p:spPr>
          <a:xfrm>
            <a:off x="575100" y="4833000"/>
            <a:ext cx="8694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7"/>
          <p:cNvSpPr txBox="1">
            <a:spLocks noGrp="1"/>
          </p:cNvSpPr>
          <p:nvPr>
            <p:ph type="ftr" idx="11"/>
          </p:nvPr>
        </p:nvSpPr>
        <p:spPr>
          <a:xfrm>
            <a:off x="1676700" y="4833000"/>
            <a:ext cx="62262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7"/>
          <p:cNvSpPr txBox="1">
            <a:spLocks noGrp="1"/>
          </p:cNvSpPr>
          <p:nvPr>
            <p:ph type="sldNum" idx="12"/>
          </p:nvPr>
        </p:nvSpPr>
        <p:spPr>
          <a:xfrm>
            <a:off x="359100" y="4833000"/>
            <a:ext cx="216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pic>
        <p:nvPicPr>
          <p:cNvPr id="256" name="Google Shape;256;p27" descr="Screen Shot 2016-11-11 at 09.55.0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24300" y="4833000"/>
            <a:ext cx="831600" cy="17325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7"/>
          <p:cNvSpPr/>
          <p:nvPr/>
        </p:nvSpPr>
        <p:spPr>
          <a:xfrm>
            <a:off x="7009119" y="0"/>
            <a:ext cx="2134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8" name="Google Shape;258;p27"/>
          <p:cNvGrpSpPr/>
          <p:nvPr/>
        </p:nvGrpSpPr>
        <p:grpSpPr>
          <a:xfrm>
            <a:off x="7223126" y="1813285"/>
            <a:ext cx="1920600" cy="21835"/>
            <a:chOff x="9639300" y="2417713"/>
            <a:chExt cx="2560800" cy="29113"/>
          </a:xfrm>
        </p:grpSpPr>
        <p:cxnSp>
          <p:nvCxnSpPr>
            <p:cNvPr id="259" name="Google Shape;259;p27"/>
            <p:cNvCxnSpPr/>
            <p:nvPr/>
          </p:nvCxnSpPr>
          <p:spPr>
            <a:xfrm>
              <a:off x="9639300" y="2417713"/>
              <a:ext cx="2560800" cy="0"/>
            </a:xfrm>
            <a:prstGeom prst="straightConnector1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0" name="Google Shape;260;p27"/>
            <p:cNvCxnSpPr/>
            <p:nvPr/>
          </p:nvCxnSpPr>
          <p:spPr>
            <a:xfrm>
              <a:off x="9639300" y="2446826"/>
              <a:ext cx="1291200" cy="0"/>
            </a:xfrm>
            <a:prstGeom prst="straightConnector1">
              <a:avLst/>
            </a:prstGeom>
            <a:solidFill>
              <a:schemeClr val="lt1"/>
            </a:solidFill>
            <a:ln w="762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61" name="Google Shape;261;p27"/>
          <p:cNvSpPr txBox="1">
            <a:spLocks noGrp="1"/>
          </p:cNvSpPr>
          <p:nvPr>
            <p:ph type="body" idx="1"/>
          </p:nvPr>
        </p:nvSpPr>
        <p:spPr>
          <a:xfrm>
            <a:off x="7223126" y="491410"/>
            <a:ext cx="1831500" cy="11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1pPr>
            <a:lvl2pPr marL="914400" lvl="1" indent="-4000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–"/>
              <a:defRPr sz="2700">
                <a:solidFill>
                  <a:schemeClr val="lt1"/>
                </a:solidFill>
              </a:defRPr>
            </a:lvl2pPr>
            <a:lvl3pPr marL="1371600" lvl="2" indent="-4000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–"/>
              <a:defRPr sz="2700">
                <a:solidFill>
                  <a:schemeClr val="lt1"/>
                </a:solidFill>
              </a:defRPr>
            </a:lvl3pPr>
            <a:lvl4pPr marL="1828800" lvl="3" indent="-4000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–"/>
              <a:defRPr sz="2700">
                <a:solidFill>
                  <a:schemeClr val="lt1"/>
                </a:solidFill>
              </a:defRPr>
            </a:lvl4pPr>
            <a:lvl5pPr marL="2286000" lvl="4" indent="-4000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–"/>
              <a:defRPr sz="27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262" name="Google Shape;262;p27"/>
          <p:cNvSpPr txBox="1">
            <a:spLocks noGrp="1"/>
          </p:cNvSpPr>
          <p:nvPr>
            <p:ph type="body" idx="2"/>
          </p:nvPr>
        </p:nvSpPr>
        <p:spPr>
          <a:xfrm>
            <a:off x="7223126" y="2073632"/>
            <a:ext cx="17265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857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2pPr>
            <a:lvl3pPr marL="1371600" lvl="2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3pPr>
            <a:lvl4pPr marL="1828800" lvl="3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4pPr>
            <a:lvl5pPr marL="2286000" lvl="4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263" name="Google Shape;263;p27"/>
          <p:cNvSpPr txBox="1">
            <a:spLocks noGrp="1"/>
          </p:cNvSpPr>
          <p:nvPr>
            <p:ph type="body" idx="3"/>
          </p:nvPr>
        </p:nvSpPr>
        <p:spPr>
          <a:xfrm>
            <a:off x="7223126" y="3625832"/>
            <a:ext cx="1726500" cy="8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marL="91440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–"/>
              <a:defRPr sz="900">
                <a:solidFill>
                  <a:schemeClr val="lt1"/>
                </a:solidFill>
              </a:defRPr>
            </a:lvl2pPr>
            <a:lvl3pPr marL="1371600" lvl="2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3pPr>
            <a:lvl4pPr marL="1828800" lvl="3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4pPr>
            <a:lvl5pPr marL="2286000" lvl="4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264" name="Google Shape;264;p27"/>
          <p:cNvSpPr txBox="1">
            <a:spLocks noGrp="1"/>
          </p:cNvSpPr>
          <p:nvPr>
            <p:ph type="body" idx="4"/>
          </p:nvPr>
        </p:nvSpPr>
        <p:spPr>
          <a:xfrm>
            <a:off x="7223126" y="2742193"/>
            <a:ext cx="1726500" cy="8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marL="91440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–"/>
              <a:defRPr sz="900">
                <a:solidFill>
                  <a:schemeClr val="lt1"/>
                </a:solidFill>
              </a:defRPr>
            </a:lvl2pPr>
            <a:lvl3pPr marL="1371600" lvl="2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3pPr>
            <a:lvl4pPr marL="1828800" lvl="3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4pPr>
            <a:lvl5pPr marL="2286000" lvl="4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265" name="Google Shape;265;p27"/>
          <p:cNvSpPr txBox="1">
            <a:spLocks noGrp="1"/>
          </p:cNvSpPr>
          <p:nvPr>
            <p:ph type="title"/>
          </p:nvPr>
        </p:nvSpPr>
        <p:spPr>
          <a:xfrm>
            <a:off x="359569" y="490269"/>
            <a:ext cx="642540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7"/>
          <p:cNvSpPr txBox="1">
            <a:spLocks noGrp="1"/>
          </p:cNvSpPr>
          <p:nvPr>
            <p:ph type="body" idx="5"/>
          </p:nvPr>
        </p:nvSpPr>
        <p:spPr>
          <a:xfrm>
            <a:off x="361447" y="1174500"/>
            <a:ext cx="30780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None/>
              <a:defRPr b="1"/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267" name="Google Shape;267;p27"/>
          <p:cNvSpPr txBox="1">
            <a:spLocks noGrp="1"/>
          </p:cNvSpPr>
          <p:nvPr>
            <p:ph type="body" idx="6"/>
          </p:nvPr>
        </p:nvSpPr>
        <p:spPr>
          <a:xfrm>
            <a:off x="3707100" y="1174500"/>
            <a:ext cx="30780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None/>
              <a:defRPr b="1"/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268" name="Google Shape;268;p27"/>
          <p:cNvSpPr>
            <a:spLocks noGrp="1"/>
          </p:cNvSpPr>
          <p:nvPr>
            <p:ph type="pic" idx="7"/>
          </p:nvPr>
        </p:nvSpPr>
        <p:spPr>
          <a:xfrm>
            <a:off x="359569" y="1545636"/>
            <a:ext cx="3078000" cy="25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9" name="Google Shape;269;p27"/>
          <p:cNvSpPr>
            <a:spLocks noGrp="1"/>
          </p:cNvSpPr>
          <p:nvPr>
            <p:ph type="pic" idx="8"/>
          </p:nvPr>
        </p:nvSpPr>
        <p:spPr>
          <a:xfrm>
            <a:off x="3707100" y="1545636"/>
            <a:ext cx="3078000" cy="25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70" name="Google Shape;270;p27"/>
          <p:cNvCxnSpPr/>
          <p:nvPr/>
        </p:nvCxnSpPr>
        <p:spPr>
          <a:xfrm>
            <a:off x="700911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71" name="Google Shape;271;p27"/>
          <p:cNvGrpSpPr/>
          <p:nvPr/>
        </p:nvGrpSpPr>
        <p:grpSpPr>
          <a:xfrm>
            <a:off x="8138483" y="4847551"/>
            <a:ext cx="809701" cy="149902"/>
            <a:chOff x="830300" y="1716088"/>
            <a:chExt cx="10058401" cy="1862137"/>
          </a:xfrm>
        </p:grpSpPr>
        <p:sp>
          <p:nvSpPr>
            <p:cNvPr id="272" name="Google Shape;272;p27"/>
            <p:cNvSpPr/>
            <p:nvPr/>
          </p:nvSpPr>
          <p:spPr>
            <a:xfrm>
              <a:off x="3857663" y="1749425"/>
              <a:ext cx="1604963" cy="1789112"/>
            </a:xfrm>
            <a:custGeom>
              <a:avLst/>
              <a:gdLst/>
              <a:ahLst/>
              <a:cxnLst/>
              <a:rect l="l" t="t" r="r" b="b"/>
              <a:pathLst>
                <a:path w="247" h="275" extrusionOk="0">
                  <a:moveTo>
                    <a:pt x="247" y="93"/>
                  </a:moveTo>
                  <a:cubicBezTo>
                    <a:pt x="247" y="40"/>
                    <a:pt x="213" y="0"/>
                    <a:pt x="1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67" y="275"/>
                    <a:pt x="67" y="275"/>
                    <a:pt x="67" y="275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71" y="60"/>
                    <a:pt x="181" y="76"/>
                    <a:pt x="181" y="94"/>
                  </a:cubicBezTo>
                  <a:cubicBezTo>
                    <a:pt x="181" y="113"/>
                    <a:pt x="170" y="128"/>
                    <a:pt x="142" y="128"/>
                  </a:cubicBezTo>
                  <a:cubicBezTo>
                    <a:pt x="77" y="128"/>
                    <a:pt x="77" y="128"/>
                    <a:pt x="77" y="128"/>
                  </a:cubicBezTo>
                  <a:cubicBezTo>
                    <a:pt x="169" y="275"/>
                    <a:pt x="169" y="275"/>
                    <a:pt x="169" y="275"/>
                  </a:cubicBezTo>
                  <a:cubicBezTo>
                    <a:pt x="246" y="275"/>
                    <a:pt x="246" y="275"/>
                    <a:pt x="246" y="275"/>
                  </a:cubicBezTo>
                  <a:cubicBezTo>
                    <a:pt x="246" y="275"/>
                    <a:pt x="183" y="177"/>
                    <a:pt x="183" y="177"/>
                  </a:cubicBezTo>
                  <a:cubicBezTo>
                    <a:pt x="222" y="167"/>
                    <a:pt x="247" y="140"/>
                    <a:pt x="247" y="9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7"/>
            <p:cNvSpPr/>
            <p:nvPr/>
          </p:nvSpPr>
          <p:spPr>
            <a:xfrm>
              <a:off x="3130588" y="1749425"/>
              <a:ext cx="435000" cy="1789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7"/>
            <p:cNvSpPr/>
            <p:nvPr/>
          </p:nvSpPr>
          <p:spPr>
            <a:xfrm>
              <a:off x="830300" y="1749425"/>
              <a:ext cx="2203450" cy="1789113"/>
            </a:xfrm>
            <a:custGeom>
              <a:avLst/>
              <a:gdLst/>
              <a:ahLst/>
              <a:cxnLst/>
              <a:rect l="l" t="t" r="r" b="b"/>
              <a:pathLst>
                <a:path w="1388" h="1127" extrusionOk="0">
                  <a:moveTo>
                    <a:pt x="573" y="0"/>
                  </a:moveTo>
                  <a:lnTo>
                    <a:pt x="0" y="1127"/>
                  </a:lnTo>
                  <a:lnTo>
                    <a:pt x="307" y="1127"/>
                  </a:lnTo>
                  <a:lnTo>
                    <a:pt x="401" y="939"/>
                  </a:lnTo>
                  <a:lnTo>
                    <a:pt x="864" y="939"/>
                  </a:lnTo>
                  <a:lnTo>
                    <a:pt x="749" y="705"/>
                  </a:lnTo>
                  <a:lnTo>
                    <a:pt x="516" y="705"/>
                  </a:lnTo>
                  <a:lnTo>
                    <a:pt x="688" y="356"/>
                  </a:lnTo>
                  <a:lnTo>
                    <a:pt x="692" y="356"/>
                  </a:lnTo>
                  <a:lnTo>
                    <a:pt x="1072" y="1127"/>
                  </a:lnTo>
                  <a:lnTo>
                    <a:pt x="1388" y="1127"/>
                  </a:lnTo>
                  <a:lnTo>
                    <a:pt x="815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7"/>
            <p:cNvSpPr/>
            <p:nvPr/>
          </p:nvSpPr>
          <p:spPr>
            <a:xfrm>
              <a:off x="5670588" y="1749425"/>
              <a:ext cx="1670050" cy="1789112"/>
            </a:xfrm>
            <a:custGeom>
              <a:avLst/>
              <a:gdLst/>
              <a:ahLst/>
              <a:cxnLst/>
              <a:rect l="l" t="t" r="r" b="b"/>
              <a:pathLst>
                <a:path w="257" h="275" extrusionOk="0">
                  <a:moveTo>
                    <a:pt x="213" y="133"/>
                  </a:moveTo>
                  <a:cubicBezTo>
                    <a:pt x="234" y="121"/>
                    <a:pt x="245" y="102"/>
                    <a:pt x="245" y="75"/>
                  </a:cubicBezTo>
                  <a:cubicBezTo>
                    <a:pt x="245" y="30"/>
                    <a:pt x="212" y="0"/>
                    <a:pt x="15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163" y="275"/>
                    <a:pt x="163" y="275"/>
                    <a:pt x="163" y="275"/>
                  </a:cubicBezTo>
                  <a:cubicBezTo>
                    <a:pt x="220" y="275"/>
                    <a:pt x="257" y="245"/>
                    <a:pt x="257" y="198"/>
                  </a:cubicBezTo>
                  <a:cubicBezTo>
                    <a:pt x="257" y="166"/>
                    <a:pt x="239" y="142"/>
                    <a:pt x="213" y="133"/>
                  </a:cubicBezTo>
                  <a:moveTo>
                    <a:pt x="67" y="59"/>
                  </a:moveTo>
                  <a:cubicBezTo>
                    <a:pt x="157" y="59"/>
                    <a:pt x="157" y="59"/>
                    <a:pt x="157" y="59"/>
                  </a:cubicBezTo>
                  <a:cubicBezTo>
                    <a:pt x="170" y="59"/>
                    <a:pt x="180" y="69"/>
                    <a:pt x="180" y="83"/>
                  </a:cubicBezTo>
                  <a:cubicBezTo>
                    <a:pt x="180" y="97"/>
                    <a:pt x="170" y="107"/>
                    <a:pt x="156" y="107"/>
                  </a:cubicBezTo>
                  <a:cubicBezTo>
                    <a:pt x="67" y="107"/>
                    <a:pt x="67" y="107"/>
                    <a:pt x="67" y="107"/>
                  </a:cubicBezTo>
                  <a:lnTo>
                    <a:pt x="67" y="59"/>
                  </a:lnTo>
                  <a:close/>
                  <a:moveTo>
                    <a:pt x="158" y="218"/>
                  </a:moveTo>
                  <a:cubicBezTo>
                    <a:pt x="67" y="218"/>
                    <a:pt x="67" y="218"/>
                    <a:pt x="67" y="218"/>
                  </a:cubicBezTo>
                  <a:cubicBezTo>
                    <a:pt x="67" y="162"/>
                    <a:pt x="67" y="162"/>
                    <a:pt x="67" y="162"/>
                  </a:cubicBezTo>
                  <a:cubicBezTo>
                    <a:pt x="158" y="162"/>
                    <a:pt x="158" y="162"/>
                    <a:pt x="158" y="162"/>
                  </a:cubicBezTo>
                  <a:cubicBezTo>
                    <a:pt x="175" y="162"/>
                    <a:pt x="187" y="173"/>
                    <a:pt x="187" y="189"/>
                  </a:cubicBezTo>
                  <a:cubicBezTo>
                    <a:pt x="187" y="206"/>
                    <a:pt x="175" y="218"/>
                    <a:pt x="158" y="218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7529550" y="1749425"/>
              <a:ext cx="1630363" cy="1828800"/>
            </a:xfrm>
            <a:custGeom>
              <a:avLst/>
              <a:gdLst/>
              <a:ahLst/>
              <a:cxnLst/>
              <a:rect l="l" t="t" r="r" b="b"/>
              <a:pathLst>
                <a:path w="251" h="281" extrusionOk="0">
                  <a:moveTo>
                    <a:pt x="182" y="154"/>
                  </a:moveTo>
                  <a:cubicBezTo>
                    <a:pt x="182" y="196"/>
                    <a:pt x="163" y="219"/>
                    <a:pt x="125" y="219"/>
                  </a:cubicBezTo>
                  <a:cubicBezTo>
                    <a:pt x="87" y="219"/>
                    <a:pt x="68" y="196"/>
                    <a:pt x="68" y="154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234"/>
                    <a:pt x="44" y="281"/>
                    <a:pt x="125" y="281"/>
                  </a:cubicBezTo>
                  <a:cubicBezTo>
                    <a:pt x="206" y="281"/>
                    <a:pt x="251" y="234"/>
                    <a:pt x="251" y="149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182" y="0"/>
                    <a:pt x="182" y="0"/>
                    <a:pt x="182" y="0"/>
                  </a:cubicBezTo>
                  <a:lnTo>
                    <a:pt x="182" y="1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9309138" y="1716088"/>
              <a:ext cx="1579563" cy="1862137"/>
            </a:xfrm>
            <a:custGeom>
              <a:avLst/>
              <a:gdLst/>
              <a:ahLst/>
              <a:cxnLst/>
              <a:rect l="l" t="t" r="r" b="b"/>
              <a:pathLst>
                <a:path w="243" h="286" extrusionOk="0">
                  <a:moveTo>
                    <a:pt x="156" y="115"/>
                  </a:moveTo>
                  <a:cubicBezTo>
                    <a:pt x="92" y="99"/>
                    <a:pt x="78" y="98"/>
                    <a:pt x="78" y="80"/>
                  </a:cubicBezTo>
                  <a:cubicBezTo>
                    <a:pt x="78" y="65"/>
                    <a:pt x="94" y="59"/>
                    <a:pt x="121" y="59"/>
                  </a:cubicBezTo>
                  <a:cubicBezTo>
                    <a:pt x="157" y="59"/>
                    <a:pt x="195" y="67"/>
                    <a:pt x="216" y="81"/>
                  </a:cubicBezTo>
                  <a:cubicBezTo>
                    <a:pt x="237" y="25"/>
                    <a:pt x="237" y="25"/>
                    <a:pt x="237" y="25"/>
                  </a:cubicBezTo>
                  <a:cubicBezTo>
                    <a:pt x="210" y="10"/>
                    <a:pt x="169" y="0"/>
                    <a:pt x="122" y="0"/>
                  </a:cubicBezTo>
                  <a:cubicBezTo>
                    <a:pt x="51" y="0"/>
                    <a:pt x="11" y="35"/>
                    <a:pt x="11" y="82"/>
                  </a:cubicBezTo>
                  <a:cubicBezTo>
                    <a:pt x="11" y="133"/>
                    <a:pt x="41" y="154"/>
                    <a:pt x="109" y="168"/>
                  </a:cubicBezTo>
                  <a:cubicBezTo>
                    <a:pt x="162" y="180"/>
                    <a:pt x="174" y="187"/>
                    <a:pt x="174" y="202"/>
                  </a:cubicBezTo>
                  <a:cubicBezTo>
                    <a:pt x="174" y="218"/>
                    <a:pt x="159" y="226"/>
                    <a:pt x="130" y="226"/>
                  </a:cubicBezTo>
                  <a:cubicBezTo>
                    <a:pt x="88" y="226"/>
                    <a:pt x="51" y="215"/>
                    <a:pt x="20" y="199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33" y="275"/>
                    <a:pt x="82" y="286"/>
                    <a:pt x="132" y="286"/>
                  </a:cubicBezTo>
                  <a:cubicBezTo>
                    <a:pt x="201" y="286"/>
                    <a:pt x="243" y="254"/>
                    <a:pt x="243" y="200"/>
                  </a:cubicBezTo>
                  <a:cubicBezTo>
                    <a:pt x="243" y="157"/>
                    <a:pt x="215" y="129"/>
                    <a:pt x="156" y="11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27"/>
          <p:cNvSpPr txBox="1">
            <a:spLocks noGrp="1"/>
          </p:cNvSpPr>
          <p:nvPr>
            <p:ph type="body" idx="9"/>
          </p:nvPr>
        </p:nvSpPr>
        <p:spPr>
          <a:xfrm>
            <a:off x="359569" y="4196735"/>
            <a:ext cx="30777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279" name="Google Shape;279;p27"/>
          <p:cNvSpPr txBox="1">
            <a:spLocks noGrp="1"/>
          </p:cNvSpPr>
          <p:nvPr>
            <p:ph type="body" idx="13"/>
          </p:nvPr>
        </p:nvSpPr>
        <p:spPr>
          <a:xfrm>
            <a:off x="3707100" y="4196735"/>
            <a:ext cx="30777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280" name="Google Shape;280;p27"/>
          <p:cNvSpPr txBox="1">
            <a:spLocks noGrp="1"/>
          </p:cNvSpPr>
          <p:nvPr>
            <p:ph type="body" idx="14"/>
          </p:nvPr>
        </p:nvSpPr>
        <p:spPr>
          <a:xfrm>
            <a:off x="7223126" y="249157"/>
            <a:ext cx="1713900" cy="1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C2C2C7"/>
              </a:buClr>
              <a:buSzPts val="600"/>
              <a:buNone/>
              <a:defRPr sz="600">
                <a:solidFill>
                  <a:srgbClr val="C2C2C7"/>
                </a:solidFill>
              </a:defRPr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sidebar">
  <p:cSld name="Content and sidebar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8"/>
          <p:cNvSpPr txBox="1">
            <a:spLocks noGrp="1"/>
          </p:cNvSpPr>
          <p:nvPr>
            <p:ph type="body" idx="1"/>
          </p:nvPr>
        </p:nvSpPr>
        <p:spPr>
          <a:xfrm>
            <a:off x="359569" y="1174500"/>
            <a:ext cx="6432900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283" name="Google Shape;283;p28"/>
          <p:cNvSpPr txBox="1">
            <a:spLocks noGrp="1"/>
          </p:cNvSpPr>
          <p:nvPr>
            <p:ph type="dt" idx="10"/>
          </p:nvPr>
        </p:nvSpPr>
        <p:spPr>
          <a:xfrm>
            <a:off x="575100" y="4833000"/>
            <a:ext cx="8694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8"/>
          <p:cNvSpPr txBox="1">
            <a:spLocks noGrp="1"/>
          </p:cNvSpPr>
          <p:nvPr>
            <p:ph type="ftr" idx="11"/>
          </p:nvPr>
        </p:nvSpPr>
        <p:spPr>
          <a:xfrm>
            <a:off x="1676700" y="4833000"/>
            <a:ext cx="62262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8"/>
          <p:cNvSpPr txBox="1">
            <a:spLocks noGrp="1"/>
          </p:cNvSpPr>
          <p:nvPr>
            <p:ph type="sldNum" idx="12"/>
          </p:nvPr>
        </p:nvSpPr>
        <p:spPr>
          <a:xfrm>
            <a:off x="359100" y="4833000"/>
            <a:ext cx="216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pic>
        <p:nvPicPr>
          <p:cNvPr id="286" name="Google Shape;286;p28" descr="Screen Shot 2016-11-11 at 09.55.0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24300" y="4833000"/>
            <a:ext cx="831600" cy="17325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8"/>
          <p:cNvSpPr/>
          <p:nvPr/>
        </p:nvSpPr>
        <p:spPr>
          <a:xfrm>
            <a:off x="7009118" y="0"/>
            <a:ext cx="2134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" name="Google Shape;288;p28"/>
          <p:cNvGrpSpPr/>
          <p:nvPr/>
        </p:nvGrpSpPr>
        <p:grpSpPr>
          <a:xfrm>
            <a:off x="7223126" y="1813285"/>
            <a:ext cx="1920825" cy="21835"/>
            <a:chOff x="9639300" y="2417713"/>
            <a:chExt cx="2561100" cy="29113"/>
          </a:xfrm>
        </p:grpSpPr>
        <p:cxnSp>
          <p:nvCxnSpPr>
            <p:cNvPr id="289" name="Google Shape;289;p28"/>
            <p:cNvCxnSpPr/>
            <p:nvPr/>
          </p:nvCxnSpPr>
          <p:spPr>
            <a:xfrm>
              <a:off x="9639300" y="2417713"/>
              <a:ext cx="2561100" cy="0"/>
            </a:xfrm>
            <a:prstGeom prst="straightConnector1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0" name="Google Shape;290;p28"/>
            <p:cNvCxnSpPr/>
            <p:nvPr/>
          </p:nvCxnSpPr>
          <p:spPr>
            <a:xfrm>
              <a:off x="9639300" y="2446826"/>
              <a:ext cx="1291200" cy="0"/>
            </a:xfrm>
            <a:prstGeom prst="straightConnector1">
              <a:avLst/>
            </a:prstGeom>
            <a:solidFill>
              <a:schemeClr val="lt1"/>
            </a:solidFill>
            <a:ln w="762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91" name="Google Shape;291;p28"/>
          <p:cNvSpPr txBox="1">
            <a:spLocks noGrp="1"/>
          </p:cNvSpPr>
          <p:nvPr>
            <p:ph type="body" idx="2"/>
          </p:nvPr>
        </p:nvSpPr>
        <p:spPr>
          <a:xfrm>
            <a:off x="7223126" y="491410"/>
            <a:ext cx="1831500" cy="11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1pPr>
            <a:lvl2pPr marL="914400" lvl="1" indent="-4000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–"/>
              <a:defRPr sz="2700">
                <a:solidFill>
                  <a:schemeClr val="lt1"/>
                </a:solidFill>
              </a:defRPr>
            </a:lvl2pPr>
            <a:lvl3pPr marL="1371600" lvl="2" indent="-4000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–"/>
              <a:defRPr sz="2700">
                <a:solidFill>
                  <a:schemeClr val="lt1"/>
                </a:solidFill>
              </a:defRPr>
            </a:lvl3pPr>
            <a:lvl4pPr marL="1828800" lvl="3" indent="-4000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–"/>
              <a:defRPr sz="2700">
                <a:solidFill>
                  <a:schemeClr val="lt1"/>
                </a:solidFill>
              </a:defRPr>
            </a:lvl4pPr>
            <a:lvl5pPr marL="2286000" lvl="4" indent="-4000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–"/>
              <a:defRPr sz="27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292" name="Google Shape;292;p28"/>
          <p:cNvSpPr txBox="1">
            <a:spLocks noGrp="1"/>
          </p:cNvSpPr>
          <p:nvPr>
            <p:ph type="body" idx="3"/>
          </p:nvPr>
        </p:nvSpPr>
        <p:spPr>
          <a:xfrm>
            <a:off x="7223126" y="2073632"/>
            <a:ext cx="17265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857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2pPr>
            <a:lvl3pPr marL="1371600" lvl="2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3pPr>
            <a:lvl4pPr marL="1828800" lvl="3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4pPr>
            <a:lvl5pPr marL="2286000" lvl="4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293" name="Google Shape;293;p28"/>
          <p:cNvSpPr txBox="1">
            <a:spLocks noGrp="1"/>
          </p:cNvSpPr>
          <p:nvPr>
            <p:ph type="body" idx="4"/>
          </p:nvPr>
        </p:nvSpPr>
        <p:spPr>
          <a:xfrm>
            <a:off x="7223126" y="3625832"/>
            <a:ext cx="1726500" cy="8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marL="91440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–"/>
              <a:defRPr sz="900">
                <a:solidFill>
                  <a:schemeClr val="lt1"/>
                </a:solidFill>
              </a:defRPr>
            </a:lvl2pPr>
            <a:lvl3pPr marL="1371600" lvl="2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3pPr>
            <a:lvl4pPr marL="1828800" lvl="3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4pPr>
            <a:lvl5pPr marL="2286000" lvl="4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294" name="Google Shape;294;p28"/>
          <p:cNvSpPr txBox="1">
            <a:spLocks noGrp="1"/>
          </p:cNvSpPr>
          <p:nvPr>
            <p:ph type="body" idx="5"/>
          </p:nvPr>
        </p:nvSpPr>
        <p:spPr>
          <a:xfrm>
            <a:off x="7223126" y="2742193"/>
            <a:ext cx="1726500" cy="8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marL="91440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–"/>
              <a:defRPr sz="900">
                <a:solidFill>
                  <a:schemeClr val="lt1"/>
                </a:solidFill>
              </a:defRPr>
            </a:lvl2pPr>
            <a:lvl3pPr marL="1371600" lvl="2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3pPr>
            <a:lvl4pPr marL="1828800" lvl="3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4pPr>
            <a:lvl5pPr marL="2286000" lvl="4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295" name="Google Shape;295;p28"/>
          <p:cNvSpPr txBox="1">
            <a:spLocks noGrp="1"/>
          </p:cNvSpPr>
          <p:nvPr>
            <p:ph type="title"/>
          </p:nvPr>
        </p:nvSpPr>
        <p:spPr>
          <a:xfrm>
            <a:off x="359569" y="490269"/>
            <a:ext cx="64254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296" name="Google Shape;296;p28"/>
          <p:cNvCxnSpPr/>
          <p:nvPr/>
        </p:nvCxnSpPr>
        <p:spPr>
          <a:xfrm>
            <a:off x="700911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97" name="Google Shape;297;p28"/>
          <p:cNvGrpSpPr/>
          <p:nvPr/>
        </p:nvGrpSpPr>
        <p:grpSpPr>
          <a:xfrm>
            <a:off x="8138483" y="4847551"/>
            <a:ext cx="809701" cy="149902"/>
            <a:chOff x="830300" y="1716088"/>
            <a:chExt cx="10058401" cy="1862137"/>
          </a:xfrm>
        </p:grpSpPr>
        <p:sp>
          <p:nvSpPr>
            <p:cNvPr id="298" name="Google Shape;298;p28"/>
            <p:cNvSpPr/>
            <p:nvPr/>
          </p:nvSpPr>
          <p:spPr>
            <a:xfrm>
              <a:off x="3857663" y="1749425"/>
              <a:ext cx="1604963" cy="1789112"/>
            </a:xfrm>
            <a:custGeom>
              <a:avLst/>
              <a:gdLst/>
              <a:ahLst/>
              <a:cxnLst/>
              <a:rect l="l" t="t" r="r" b="b"/>
              <a:pathLst>
                <a:path w="247" h="275" extrusionOk="0">
                  <a:moveTo>
                    <a:pt x="247" y="93"/>
                  </a:moveTo>
                  <a:cubicBezTo>
                    <a:pt x="247" y="40"/>
                    <a:pt x="213" y="0"/>
                    <a:pt x="1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67" y="275"/>
                    <a:pt x="67" y="275"/>
                    <a:pt x="67" y="275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71" y="60"/>
                    <a:pt x="181" y="76"/>
                    <a:pt x="181" y="94"/>
                  </a:cubicBezTo>
                  <a:cubicBezTo>
                    <a:pt x="181" y="113"/>
                    <a:pt x="170" y="128"/>
                    <a:pt x="142" y="128"/>
                  </a:cubicBezTo>
                  <a:cubicBezTo>
                    <a:pt x="77" y="128"/>
                    <a:pt x="77" y="128"/>
                    <a:pt x="77" y="128"/>
                  </a:cubicBezTo>
                  <a:cubicBezTo>
                    <a:pt x="169" y="275"/>
                    <a:pt x="169" y="275"/>
                    <a:pt x="169" y="275"/>
                  </a:cubicBezTo>
                  <a:cubicBezTo>
                    <a:pt x="246" y="275"/>
                    <a:pt x="246" y="275"/>
                    <a:pt x="246" y="275"/>
                  </a:cubicBezTo>
                  <a:cubicBezTo>
                    <a:pt x="246" y="275"/>
                    <a:pt x="183" y="177"/>
                    <a:pt x="183" y="177"/>
                  </a:cubicBezTo>
                  <a:cubicBezTo>
                    <a:pt x="222" y="167"/>
                    <a:pt x="247" y="140"/>
                    <a:pt x="247" y="9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3130588" y="1749425"/>
              <a:ext cx="435000" cy="1789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830300" y="1749425"/>
              <a:ext cx="2203450" cy="1789113"/>
            </a:xfrm>
            <a:custGeom>
              <a:avLst/>
              <a:gdLst/>
              <a:ahLst/>
              <a:cxnLst/>
              <a:rect l="l" t="t" r="r" b="b"/>
              <a:pathLst>
                <a:path w="1388" h="1127" extrusionOk="0">
                  <a:moveTo>
                    <a:pt x="573" y="0"/>
                  </a:moveTo>
                  <a:lnTo>
                    <a:pt x="0" y="1127"/>
                  </a:lnTo>
                  <a:lnTo>
                    <a:pt x="307" y="1127"/>
                  </a:lnTo>
                  <a:lnTo>
                    <a:pt x="401" y="939"/>
                  </a:lnTo>
                  <a:lnTo>
                    <a:pt x="864" y="939"/>
                  </a:lnTo>
                  <a:lnTo>
                    <a:pt x="749" y="705"/>
                  </a:lnTo>
                  <a:lnTo>
                    <a:pt x="516" y="705"/>
                  </a:lnTo>
                  <a:lnTo>
                    <a:pt x="688" y="356"/>
                  </a:lnTo>
                  <a:lnTo>
                    <a:pt x="692" y="356"/>
                  </a:lnTo>
                  <a:lnTo>
                    <a:pt x="1072" y="1127"/>
                  </a:lnTo>
                  <a:lnTo>
                    <a:pt x="1388" y="1127"/>
                  </a:lnTo>
                  <a:lnTo>
                    <a:pt x="815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5670588" y="1749425"/>
              <a:ext cx="1670050" cy="1789112"/>
            </a:xfrm>
            <a:custGeom>
              <a:avLst/>
              <a:gdLst/>
              <a:ahLst/>
              <a:cxnLst/>
              <a:rect l="l" t="t" r="r" b="b"/>
              <a:pathLst>
                <a:path w="257" h="275" extrusionOk="0">
                  <a:moveTo>
                    <a:pt x="213" y="133"/>
                  </a:moveTo>
                  <a:cubicBezTo>
                    <a:pt x="234" y="121"/>
                    <a:pt x="245" y="102"/>
                    <a:pt x="245" y="75"/>
                  </a:cubicBezTo>
                  <a:cubicBezTo>
                    <a:pt x="245" y="30"/>
                    <a:pt x="212" y="0"/>
                    <a:pt x="15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163" y="275"/>
                    <a:pt x="163" y="275"/>
                    <a:pt x="163" y="275"/>
                  </a:cubicBezTo>
                  <a:cubicBezTo>
                    <a:pt x="220" y="275"/>
                    <a:pt x="257" y="245"/>
                    <a:pt x="257" y="198"/>
                  </a:cubicBezTo>
                  <a:cubicBezTo>
                    <a:pt x="257" y="166"/>
                    <a:pt x="239" y="142"/>
                    <a:pt x="213" y="133"/>
                  </a:cubicBezTo>
                  <a:moveTo>
                    <a:pt x="67" y="59"/>
                  </a:moveTo>
                  <a:cubicBezTo>
                    <a:pt x="157" y="59"/>
                    <a:pt x="157" y="59"/>
                    <a:pt x="157" y="59"/>
                  </a:cubicBezTo>
                  <a:cubicBezTo>
                    <a:pt x="170" y="59"/>
                    <a:pt x="180" y="69"/>
                    <a:pt x="180" y="83"/>
                  </a:cubicBezTo>
                  <a:cubicBezTo>
                    <a:pt x="180" y="97"/>
                    <a:pt x="170" y="107"/>
                    <a:pt x="156" y="107"/>
                  </a:cubicBezTo>
                  <a:cubicBezTo>
                    <a:pt x="67" y="107"/>
                    <a:pt x="67" y="107"/>
                    <a:pt x="67" y="107"/>
                  </a:cubicBezTo>
                  <a:lnTo>
                    <a:pt x="67" y="59"/>
                  </a:lnTo>
                  <a:close/>
                  <a:moveTo>
                    <a:pt x="158" y="218"/>
                  </a:moveTo>
                  <a:cubicBezTo>
                    <a:pt x="67" y="218"/>
                    <a:pt x="67" y="218"/>
                    <a:pt x="67" y="218"/>
                  </a:cubicBezTo>
                  <a:cubicBezTo>
                    <a:pt x="67" y="162"/>
                    <a:pt x="67" y="162"/>
                    <a:pt x="67" y="162"/>
                  </a:cubicBezTo>
                  <a:cubicBezTo>
                    <a:pt x="158" y="162"/>
                    <a:pt x="158" y="162"/>
                    <a:pt x="158" y="162"/>
                  </a:cubicBezTo>
                  <a:cubicBezTo>
                    <a:pt x="175" y="162"/>
                    <a:pt x="187" y="173"/>
                    <a:pt x="187" y="189"/>
                  </a:cubicBezTo>
                  <a:cubicBezTo>
                    <a:pt x="187" y="206"/>
                    <a:pt x="175" y="218"/>
                    <a:pt x="158" y="218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7529550" y="1749425"/>
              <a:ext cx="1630363" cy="1828800"/>
            </a:xfrm>
            <a:custGeom>
              <a:avLst/>
              <a:gdLst/>
              <a:ahLst/>
              <a:cxnLst/>
              <a:rect l="l" t="t" r="r" b="b"/>
              <a:pathLst>
                <a:path w="251" h="281" extrusionOk="0">
                  <a:moveTo>
                    <a:pt x="182" y="154"/>
                  </a:moveTo>
                  <a:cubicBezTo>
                    <a:pt x="182" y="196"/>
                    <a:pt x="163" y="219"/>
                    <a:pt x="125" y="219"/>
                  </a:cubicBezTo>
                  <a:cubicBezTo>
                    <a:pt x="87" y="219"/>
                    <a:pt x="68" y="196"/>
                    <a:pt x="68" y="154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234"/>
                    <a:pt x="44" y="281"/>
                    <a:pt x="125" y="281"/>
                  </a:cubicBezTo>
                  <a:cubicBezTo>
                    <a:pt x="206" y="281"/>
                    <a:pt x="251" y="234"/>
                    <a:pt x="251" y="149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182" y="0"/>
                    <a:pt x="182" y="0"/>
                    <a:pt x="182" y="0"/>
                  </a:cubicBezTo>
                  <a:lnTo>
                    <a:pt x="182" y="1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9309138" y="1716088"/>
              <a:ext cx="1579563" cy="1862137"/>
            </a:xfrm>
            <a:custGeom>
              <a:avLst/>
              <a:gdLst/>
              <a:ahLst/>
              <a:cxnLst/>
              <a:rect l="l" t="t" r="r" b="b"/>
              <a:pathLst>
                <a:path w="243" h="286" extrusionOk="0">
                  <a:moveTo>
                    <a:pt x="156" y="115"/>
                  </a:moveTo>
                  <a:cubicBezTo>
                    <a:pt x="92" y="99"/>
                    <a:pt x="78" y="98"/>
                    <a:pt x="78" y="80"/>
                  </a:cubicBezTo>
                  <a:cubicBezTo>
                    <a:pt x="78" y="65"/>
                    <a:pt x="94" y="59"/>
                    <a:pt x="121" y="59"/>
                  </a:cubicBezTo>
                  <a:cubicBezTo>
                    <a:pt x="157" y="59"/>
                    <a:pt x="195" y="67"/>
                    <a:pt x="216" y="81"/>
                  </a:cubicBezTo>
                  <a:cubicBezTo>
                    <a:pt x="237" y="25"/>
                    <a:pt x="237" y="25"/>
                    <a:pt x="237" y="25"/>
                  </a:cubicBezTo>
                  <a:cubicBezTo>
                    <a:pt x="210" y="10"/>
                    <a:pt x="169" y="0"/>
                    <a:pt x="122" y="0"/>
                  </a:cubicBezTo>
                  <a:cubicBezTo>
                    <a:pt x="51" y="0"/>
                    <a:pt x="11" y="35"/>
                    <a:pt x="11" y="82"/>
                  </a:cubicBezTo>
                  <a:cubicBezTo>
                    <a:pt x="11" y="133"/>
                    <a:pt x="41" y="154"/>
                    <a:pt x="109" y="168"/>
                  </a:cubicBezTo>
                  <a:cubicBezTo>
                    <a:pt x="162" y="180"/>
                    <a:pt x="174" y="187"/>
                    <a:pt x="174" y="202"/>
                  </a:cubicBezTo>
                  <a:cubicBezTo>
                    <a:pt x="174" y="218"/>
                    <a:pt x="159" y="226"/>
                    <a:pt x="130" y="226"/>
                  </a:cubicBezTo>
                  <a:cubicBezTo>
                    <a:pt x="88" y="226"/>
                    <a:pt x="51" y="215"/>
                    <a:pt x="20" y="199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33" y="275"/>
                    <a:pt x="82" y="286"/>
                    <a:pt x="132" y="286"/>
                  </a:cubicBezTo>
                  <a:cubicBezTo>
                    <a:pt x="201" y="286"/>
                    <a:pt x="243" y="254"/>
                    <a:pt x="243" y="200"/>
                  </a:cubicBezTo>
                  <a:cubicBezTo>
                    <a:pt x="243" y="157"/>
                    <a:pt x="215" y="129"/>
                    <a:pt x="156" y="11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4" name="Google Shape;304;p28"/>
          <p:cNvSpPr txBox="1">
            <a:spLocks noGrp="1"/>
          </p:cNvSpPr>
          <p:nvPr>
            <p:ph type="body" idx="6"/>
          </p:nvPr>
        </p:nvSpPr>
        <p:spPr>
          <a:xfrm>
            <a:off x="7223126" y="249157"/>
            <a:ext cx="1713900" cy="1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C2C2C7"/>
              </a:buClr>
              <a:buSzPts val="600"/>
              <a:buNone/>
              <a:defRPr sz="600">
                <a:solidFill>
                  <a:srgbClr val="C2C2C7"/>
                </a:solidFill>
              </a:defRPr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and wide sidebar">
  <p:cSld name="Picture and wide sidebar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"/>
          <p:cNvSpPr>
            <a:spLocks noGrp="1"/>
          </p:cNvSpPr>
          <p:nvPr>
            <p:ph type="pic" idx="2"/>
          </p:nvPr>
        </p:nvSpPr>
        <p:spPr>
          <a:xfrm>
            <a:off x="0" y="0"/>
            <a:ext cx="4905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9"/>
          <p:cNvSpPr txBox="1">
            <a:spLocks noGrp="1"/>
          </p:cNvSpPr>
          <p:nvPr>
            <p:ph type="dt" idx="10"/>
          </p:nvPr>
        </p:nvSpPr>
        <p:spPr>
          <a:xfrm>
            <a:off x="575100" y="4833000"/>
            <a:ext cx="8694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9"/>
          <p:cNvSpPr txBox="1">
            <a:spLocks noGrp="1"/>
          </p:cNvSpPr>
          <p:nvPr>
            <p:ph type="ftr" idx="11"/>
          </p:nvPr>
        </p:nvSpPr>
        <p:spPr>
          <a:xfrm>
            <a:off x="1676700" y="4833000"/>
            <a:ext cx="62262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29"/>
          <p:cNvSpPr txBox="1">
            <a:spLocks noGrp="1"/>
          </p:cNvSpPr>
          <p:nvPr>
            <p:ph type="sldNum" idx="12"/>
          </p:nvPr>
        </p:nvSpPr>
        <p:spPr>
          <a:xfrm>
            <a:off x="359100" y="4833000"/>
            <a:ext cx="216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pic>
        <p:nvPicPr>
          <p:cNvPr id="310" name="Google Shape;310;p29" descr="Screen Shot 2016-11-11 at 09.55.0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24300" y="4833000"/>
            <a:ext cx="831600" cy="17325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9"/>
          <p:cNvSpPr/>
          <p:nvPr/>
        </p:nvSpPr>
        <p:spPr>
          <a:xfrm>
            <a:off x="4905376" y="0"/>
            <a:ext cx="4238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2" name="Google Shape;312;p29"/>
          <p:cNvGrpSpPr/>
          <p:nvPr/>
        </p:nvGrpSpPr>
        <p:grpSpPr>
          <a:xfrm>
            <a:off x="5119383" y="1813285"/>
            <a:ext cx="4024575" cy="21835"/>
            <a:chOff x="9639300" y="2417713"/>
            <a:chExt cx="5366100" cy="29113"/>
          </a:xfrm>
        </p:grpSpPr>
        <p:cxnSp>
          <p:nvCxnSpPr>
            <p:cNvPr id="313" name="Google Shape;313;p29"/>
            <p:cNvCxnSpPr/>
            <p:nvPr/>
          </p:nvCxnSpPr>
          <p:spPr>
            <a:xfrm>
              <a:off x="9639300" y="2417713"/>
              <a:ext cx="5366100" cy="0"/>
            </a:xfrm>
            <a:prstGeom prst="straightConnector1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14" name="Google Shape;314;p29"/>
            <p:cNvCxnSpPr/>
            <p:nvPr/>
          </p:nvCxnSpPr>
          <p:spPr>
            <a:xfrm>
              <a:off x="9639300" y="2446826"/>
              <a:ext cx="1291200" cy="0"/>
            </a:xfrm>
            <a:prstGeom prst="straightConnector1">
              <a:avLst/>
            </a:prstGeom>
            <a:solidFill>
              <a:schemeClr val="lt1"/>
            </a:solidFill>
            <a:ln w="762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15" name="Google Shape;315;p29"/>
          <p:cNvSpPr txBox="1">
            <a:spLocks noGrp="1"/>
          </p:cNvSpPr>
          <p:nvPr>
            <p:ph type="body" idx="1"/>
          </p:nvPr>
        </p:nvSpPr>
        <p:spPr>
          <a:xfrm>
            <a:off x="5119383" y="491410"/>
            <a:ext cx="3817800" cy="11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1pPr>
            <a:lvl2pPr marL="914400" lvl="1" indent="-4000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–"/>
              <a:defRPr sz="2700">
                <a:solidFill>
                  <a:schemeClr val="lt1"/>
                </a:solidFill>
              </a:defRPr>
            </a:lvl2pPr>
            <a:lvl3pPr marL="1371600" lvl="2" indent="-4000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–"/>
              <a:defRPr sz="2700">
                <a:solidFill>
                  <a:schemeClr val="lt1"/>
                </a:solidFill>
              </a:defRPr>
            </a:lvl3pPr>
            <a:lvl4pPr marL="1828800" lvl="3" indent="-4000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–"/>
              <a:defRPr sz="2700">
                <a:solidFill>
                  <a:schemeClr val="lt1"/>
                </a:solidFill>
              </a:defRPr>
            </a:lvl4pPr>
            <a:lvl5pPr marL="2286000" lvl="4" indent="-4000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–"/>
              <a:defRPr sz="27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316" name="Google Shape;316;p29"/>
          <p:cNvSpPr txBox="1">
            <a:spLocks noGrp="1"/>
          </p:cNvSpPr>
          <p:nvPr>
            <p:ph type="body" idx="3"/>
          </p:nvPr>
        </p:nvSpPr>
        <p:spPr>
          <a:xfrm>
            <a:off x="5119383" y="2073632"/>
            <a:ext cx="38178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857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2pPr>
            <a:lvl3pPr marL="1371600" lvl="2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3pPr>
            <a:lvl4pPr marL="1828800" lvl="3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4pPr>
            <a:lvl5pPr marL="2286000" lvl="4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317" name="Google Shape;317;p29"/>
          <p:cNvSpPr txBox="1">
            <a:spLocks noGrp="1"/>
          </p:cNvSpPr>
          <p:nvPr>
            <p:ph type="body" idx="4"/>
          </p:nvPr>
        </p:nvSpPr>
        <p:spPr>
          <a:xfrm>
            <a:off x="5119383" y="3625832"/>
            <a:ext cx="3817800" cy="8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marL="91440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–"/>
              <a:defRPr sz="900">
                <a:solidFill>
                  <a:schemeClr val="lt1"/>
                </a:solidFill>
              </a:defRPr>
            </a:lvl2pPr>
            <a:lvl3pPr marL="1371600" lvl="2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3pPr>
            <a:lvl4pPr marL="1828800" lvl="3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4pPr>
            <a:lvl5pPr marL="2286000" lvl="4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318" name="Google Shape;318;p29"/>
          <p:cNvSpPr txBox="1">
            <a:spLocks noGrp="1"/>
          </p:cNvSpPr>
          <p:nvPr>
            <p:ph type="body" idx="5"/>
          </p:nvPr>
        </p:nvSpPr>
        <p:spPr>
          <a:xfrm>
            <a:off x="5119383" y="2742193"/>
            <a:ext cx="3817800" cy="8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marL="91440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–"/>
              <a:defRPr sz="900">
                <a:solidFill>
                  <a:schemeClr val="lt1"/>
                </a:solidFill>
              </a:defRPr>
            </a:lvl2pPr>
            <a:lvl3pPr marL="1371600" lvl="2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3pPr>
            <a:lvl4pPr marL="1828800" lvl="3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4pPr>
            <a:lvl5pPr marL="2286000" lvl="4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cxnSp>
        <p:nvCxnSpPr>
          <p:cNvPr id="319" name="Google Shape;319;p29"/>
          <p:cNvCxnSpPr/>
          <p:nvPr/>
        </p:nvCxnSpPr>
        <p:spPr>
          <a:xfrm>
            <a:off x="4904093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20" name="Google Shape;320;p29"/>
          <p:cNvGrpSpPr/>
          <p:nvPr/>
        </p:nvGrpSpPr>
        <p:grpSpPr>
          <a:xfrm>
            <a:off x="8138483" y="4847551"/>
            <a:ext cx="809701" cy="149902"/>
            <a:chOff x="830300" y="1716088"/>
            <a:chExt cx="10058401" cy="1862137"/>
          </a:xfrm>
        </p:grpSpPr>
        <p:sp>
          <p:nvSpPr>
            <p:cNvPr id="321" name="Google Shape;321;p29"/>
            <p:cNvSpPr/>
            <p:nvPr/>
          </p:nvSpPr>
          <p:spPr>
            <a:xfrm>
              <a:off x="3857663" y="1749425"/>
              <a:ext cx="1604963" cy="1789112"/>
            </a:xfrm>
            <a:custGeom>
              <a:avLst/>
              <a:gdLst/>
              <a:ahLst/>
              <a:cxnLst/>
              <a:rect l="l" t="t" r="r" b="b"/>
              <a:pathLst>
                <a:path w="247" h="275" extrusionOk="0">
                  <a:moveTo>
                    <a:pt x="247" y="93"/>
                  </a:moveTo>
                  <a:cubicBezTo>
                    <a:pt x="247" y="40"/>
                    <a:pt x="213" y="0"/>
                    <a:pt x="1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67" y="275"/>
                    <a:pt x="67" y="275"/>
                    <a:pt x="67" y="275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71" y="60"/>
                    <a:pt x="181" y="76"/>
                    <a:pt x="181" y="94"/>
                  </a:cubicBezTo>
                  <a:cubicBezTo>
                    <a:pt x="181" y="113"/>
                    <a:pt x="170" y="128"/>
                    <a:pt x="142" y="128"/>
                  </a:cubicBezTo>
                  <a:cubicBezTo>
                    <a:pt x="77" y="128"/>
                    <a:pt x="77" y="128"/>
                    <a:pt x="77" y="128"/>
                  </a:cubicBezTo>
                  <a:cubicBezTo>
                    <a:pt x="169" y="275"/>
                    <a:pt x="169" y="275"/>
                    <a:pt x="169" y="275"/>
                  </a:cubicBezTo>
                  <a:cubicBezTo>
                    <a:pt x="246" y="275"/>
                    <a:pt x="246" y="275"/>
                    <a:pt x="246" y="275"/>
                  </a:cubicBezTo>
                  <a:cubicBezTo>
                    <a:pt x="246" y="275"/>
                    <a:pt x="183" y="177"/>
                    <a:pt x="183" y="177"/>
                  </a:cubicBezTo>
                  <a:cubicBezTo>
                    <a:pt x="222" y="167"/>
                    <a:pt x="247" y="140"/>
                    <a:pt x="247" y="9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9"/>
            <p:cNvSpPr/>
            <p:nvPr/>
          </p:nvSpPr>
          <p:spPr>
            <a:xfrm>
              <a:off x="3130588" y="1749425"/>
              <a:ext cx="435000" cy="1789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9"/>
            <p:cNvSpPr/>
            <p:nvPr/>
          </p:nvSpPr>
          <p:spPr>
            <a:xfrm>
              <a:off x="830300" y="1749425"/>
              <a:ext cx="2203450" cy="1789113"/>
            </a:xfrm>
            <a:custGeom>
              <a:avLst/>
              <a:gdLst/>
              <a:ahLst/>
              <a:cxnLst/>
              <a:rect l="l" t="t" r="r" b="b"/>
              <a:pathLst>
                <a:path w="1388" h="1127" extrusionOk="0">
                  <a:moveTo>
                    <a:pt x="573" y="0"/>
                  </a:moveTo>
                  <a:lnTo>
                    <a:pt x="0" y="1127"/>
                  </a:lnTo>
                  <a:lnTo>
                    <a:pt x="307" y="1127"/>
                  </a:lnTo>
                  <a:lnTo>
                    <a:pt x="401" y="939"/>
                  </a:lnTo>
                  <a:lnTo>
                    <a:pt x="864" y="939"/>
                  </a:lnTo>
                  <a:lnTo>
                    <a:pt x="749" y="705"/>
                  </a:lnTo>
                  <a:lnTo>
                    <a:pt x="516" y="705"/>
                  </a:lnTo>
                  <a:lnTo>
                    <a:pt x="688" y="356"/>
                  </a:lnTo>
                  <a:lnTo>
                    <a:pt x="692" y="356"/>
                  </a:lnTo>
                  <a:lnTo>
                    <a:pt x="1072" y="1127"/>
                  </a:lnTo>
                  <a:lnTo>
                    <a:pt x="1388" y="1127"/>
                  </a:lnTo>
                  <a:lnTo>
                    <a:pt x="815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9"/>
            <p:cNvSpPr/>
            <p:nvPr/>
          </p:nvSpPr>
          <p:spPr>
            <a:xfrm>
              <a:off x="5670588" y="1749425"/>
              <a:ext cx="1670050" cy="1789112"/>
            </a:xfrm>
            <a:custGeom>
              <a:avLst/>
              <a:gdLst/>
              <a:ahLst/>
              <a:cxnLst/>
              <a:rect l="l" t="t" r="r" b="b"/>
              <a:pathLst>
                <a:path w="257" h="275" extrusionOk="0">
                  <a:moveTo>
                    <a:pt x="213" y="133"/>
                  </a:moveTo>
                  <a:cubicBezTo>
                    <a:pt x="234" y="121"/>
                    <a:pt x="245" y="102"/>
                    <a:pt x="245" y="75"/>
                  </a:cubicBezTo>
                  <a:cubicBezTo>
                    <a:pt x="245" y="30"/>
                    <a:pt x="212" y="0"/>
                    <a:pt x="15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163" y="275"/>
                    <a:pt x="163" y="275"/>
                    <a:pt x="163" y="275"/>
                  </a:cubicBezTo>
                  <a:cubicBezTo>
                    <a:pt x="220" y="275"/>
                    <a:pt x="257" y="245"/>
                    <a:pt x="257" y="198"/>
                  </a:cubicBezTo>
                  <a:cubicBezTo>
                    <a:pt x="257" y="166"/>
                    <a:pt x="239" y="142"/>
                    <a:pt x="213" y="133"/>
                  </a:cubicBezTo>
                  <a:moveTo>
                    <a:pt x="67" y="59"/>
                  </a:moveTo>
                  <a:cubicBezTo>
                    <a:pt x="157" y="59"/>
                    <a:pt x="157" y="59"/>
                    <a:pt x="157" y="59"/>
                  </a:cubicBezTo>
                  <a:cubicBezTo>
                    <a:pt x="170" y="59"/>
                    <a:pt x="180" y="69"/>
                    <a:pt x="180" y="83"/>
                  </a:cubicBezTo>
                  <a:cubicBezTo>
                    <a:pt x="180" y="97"/>
                    <a:pt x="170" y="107"/>
                    <a:pt x="156" y="107"/>
                  </a:cubicBezTo>
                  <a:cubicBezTo>
                    <a:pt x="67" y="107"/>
                    <a:pt x="67" y="107"/>
                    <a:pt x="67" y="107"/>
                  </a:cubicBezTo>
                  <a:lnTo>
                    <a:pt x="67" y="59"/>
                  </a:lnTo>
                  <a:close/>
                  <a:moveTo>
                    <a:pt x="158" y="218"/>
                  </a:moveTo>
                  <a:cubicBezTo>
                    <a:pt x="67" y="218"/>
                    <a:pt x="67" y="218"/>
                    <a:pt x="67" y="218"/>
                  </a:cubicBezTo>
                  <a:cubicBezTo>
                    <a:pt x="67" y="162"/>
                    <a:pt x="67" y="162"/>
                    <a:pt x="67" y="162"/>
                  </a:cubicBezTo>
                  <a:cubicBezTo>
                    <a:pt x="158" y="162"/>
                    <a:pt x="158" y="162"/>
                    <a:pt x="158" y="162"/>
                  </a:cubicBezTo>
                  <a:cubicBezTo>
                    <a:pt x="175" y="162"/>
                    <a:pt x="187" y="173"/>
                    <a:pt x="187" y="189"/>
                  </a:cubicBezTo>
                  <a:cubicBezTo>
                    <a:pt x="187" y="206"/>
                    <a:pt x="175" y="218"/>
                    <a:pt x="158" y="218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9"/>
            <p:cNvSpPr/>
            <p:nvPr/>
          </p:nvSpPr>
          <p:spPr>
            <a:xfrm>
              <a:off x="7529550" y="1749425"/>
              <a:ext cx="1630363" cy="1828800"/>
            </a:xfrm>
            <a:custGeom>
              <a:avLst/>
              <a:gdLst/>
              <a:ahLst/>
              <a:cxnLst/>
              <a:rect l="l" t="t" r="r" b="b"/>
              <a:pathLst>
                <a:path w="251" h="281" extrusionOk="0">
                  <a:moveTo>
                    <a:pt x="182" y="154"/>
                  </a:moveTo>
                  <a:cubicBezTo>
                    <a:pt x="182" y="196"/>
                    <a:pt x="163" y="219"/>
                    <a:pt x="125" y="219"/>
                  </a:cubicBezTo>
                  <a:cubicBezTo>
                    <a:pt x="87" y="219"/>
                    <a:pt x="68" y="196"/>
                    <a:pt x="68" y="154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234"/>
                    <a:pt x="44" y="281"/>
                    <a:pt x="125" y="281"/>
                  </a:cubicBezTo>
                  <a:cubicBezTo>
                    <a:pt x="206" y="281"/>
                    <a:pt x="251" y="234"/>
                    <a:pt x="251" y="149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182" y="0"/>
                    <a:pt x="182" y="0"/>
                    <a:pt x="182" y="0"/>
                  </a:cubicBezTo>
                  <a:lnTo>
                    <a:pt x="182" y="1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9"/>
            <p:cNvSpPr/>
            <p:nvPr/>
          </p:nvSpPr>
          <p:spPr>
            <a:xfrm>
              <a:off x="9309138" y="1716088"/>
              <a:ext cx="1579563" cy="1862137"/>
            </a:xfrm>
            <a:custGeom>
              <a:avLst/>
              <a:gdLst/>
              <a:ahLst/>
              <a:cxnLst/>
              <a:rect l="l" t="t" r="r" b="b"/>
              <a:pathLst>
                <a:path w="243" h="286" extrusionOk="0">
                  <a:moveTo>
                    <a:pt x="156" y="115"/>
                  </a:moveTo>
                  <a:cubicBezTo>
                    <a:pt x="92" y="99"/>
                    <a:pt x="78" y="98"/>
                    <a:pt x="78" y="80"/>
                  </a:cubicBezTo>
                  <a:cubicBezTo>
                    <a:pt x="78" y="65"/>
                    <a:pt x="94" y="59"/>
                    <a:pt x="121" y="59"/>
                  </a:cubicBezTo>
                  <a:cubicBezTo>
                    <a:pt x="157" y="59"/>
                    <a:pt x="195" y="67"/>
                    <a:pt x="216" y="81"/>
                  </a:cubicBezTo>
                  <a:cubicBezTo>
                    <a:pt x="237" y="25"/>
                    <a:pt x="237" y="25"/>
                    <a:pt x="237" y="25"/>
                  </a:cubicBezTo>
                  <a:cubicBezTo>
                    <a:pt x="210" y="10"/>
                    <a:pt x="169" y="0"/>
                    <a:pt x="122" y="0"/>
                  </a:cubicBezTo>
                  <a:cubicBezTo>
                    <a:pt x="51" y="0"/>
                    <a:pt x="11" y="35"/>
                    <a:pt x="11" y="82"/>
                  </a:cubicBezTo>
                  <a:cubicBezTo>
                    <a:pt x="11" y="133"/>
                    <a:pt x="41" y="154"/>
                    <a:pt x="109" y="168"/>
                  </a:cubicBezTo>
                  <a:cubicBezTo>
                    <a:pt x="162" y="180"/>
                    <a:pt x="174" y="187"/>
                    <a:pt x="174" y="202"/>
                  </a:cubicBezTo>
                  <a:cubicBezTo>
                    <a:pt x="174" y="218"/>
                    <a:pt x="159" y="226"/>
                    <a:pt x="130" y="226"/>
                  </a:cubicBezTo>
                  <a:cubicBezTo>
                    <a:pt x="88" y="226"/>
                    <a:pt x="51" y="215"/>
                    <a:pt x="20" y="199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33" y="275"/>
                    <a:pt x="82" y="286"/>
                    <a:pt x="132" y="286"/>
                  </a:cubicBezTo>
                  <a:cubicBezTo>
                    <a:pt x="201" y="286"/>
                    <a:pt x="243" y="254"/>
                    <a:pt x="243" y="200"/>
                  </a:cubicBezTo>
                  <a:cubicBezTo>
                    <a:pt x="243" y="157"/>
                    <a:pt x="215" y="129"/>
                    <a:pt x="156" y="11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7" name="Google Shape;327;p29"/>
          <p:cNvSpPr txBox="1">
            <a:spLocks noGrp="1"/>
          </p:cNvSpPr>
          <p:nvPr>
            <p:ph type="body" idx="6"/>
          </p:nvPr>
        </p:nvSpPr>
        <p:spPr>
          <a:xfrm>
            <a:off x="6487003" y="249157"/>
            <a:ext cx="2450100" cy="1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C2C2C7"/>
              </a:buClr>
              <a:buSzPts val="600"/>
              <a:buNone/>
              <a:defRPr sz="600">
                <a:solidFill>
                  <a:srgbClr val="C2C2C7"/>
                </a:solidFill>
              </a:defRPr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, text and wide sidebar">
  <p:cSld name="Picture, text and wide sidebar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0"/>
          <p:cNvSpPr txBox="1">
            <a:spLocks noGrp="1"/>
          </p:cNvSpPr>
          <p:nvPr>
            <p:ph type="dt" idx="10"/>
          </p:nvPr>
        </p:nvSpPr>
        <p:spPr>
          <a:xfrm>
            <a:off x="575100" y="4833000"/>
            <a:ext cx="8694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0"/>
          <p:cNvSpPr txBox="1">
            <a:spLocks noGrp="1"/>
          </p:cNvSpPr>
          <p:nvPr>
            <p:ph type="ftr" idx="11"/>
          </p:nvPr>
        </p:nvSpPr>
        <p:spPr>
          <a:xfrm>
            <a:off x="1676700" y="4833000"/>
            <a:ext cx="62262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30"/>
          <p:cNvSpPr txBox="1">
            <a:spLocks noGrp="1"/>
          </p:cNvSpPr>
          <p:nvPr>
            <p:ph type="sldNum" idx="12"/>
          </p:nvPr>
        </p:nvSpPr>
        <p:spPr>
          <a:xfrm>
            <a:off x="359100" y="4833000"/>
            <a:ext cx="216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pic>
        <p:nvPicPr>
          <p:cNvPr id="332" name="Google Shape;332;p30" descr="Screen Shot 2016-11-11 at 09.55.0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24300" y="4833000"/>
            <a:ext cx="831600" cy="173251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0"/>
          <p:cNvSpPr/>
          <p:nvPr/>
        </p:nvSpPr>
        <p:spPr>
          <a:xfrm>
            <a:off x="4905376" y="0"/>
            <a:ext cx="4238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4" name="Google Shape;334;p30"/>
          <p:cNvGrpSpPr/>
          <p:nvPr/>
        </p:nvGrpSpPr>
        <p:grpSpPr>
          <a:xfrm>
            <a:off x="5119383" y="1813285"/>
            <a:ext cx="4024575" cy="21835"/>
            <a:chOff x="9639300" y="2417713"/>
            <a:chExt cx="5366100" cy="29113"/>
          </a:xfrm>
        </p:grpSpPr>
        <p:cxnSp>
          <p:nvCxnSpPr>
            <p:cNvPr id="335" name="Google Shape;335;p30"/>
            <p:cNvCxnSpPr/>
            <p:nvPr/>
          </p:nvCxnSpPr>
          <p:spPr>
            <a:xfrm>
              <a:off x="9639300" y="2417713"/>
              <a:ext cx="5366100" cy="0"/>
            </a:xfrm>
            <a:prstGeom prst="straightConnector1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6" name="Google Shape;336;p30"/>
            <p:cNvCxnSpPr/>
            <p:nvPr/>
          </p:nvCxnSpPr>
          <p:spPr>
            <a:xfrm>
              <a:off x="9639300" y="2446826"/>
              <a:ext cx="1291200" cy="0"/>
            </a:xfrm>
            <a:prstGeom prst="straightConnector1">
              <a:avLst/>
            </a:prstGeom>
            <a:solidFill>
              <a:schemeClr val="lt1"/>
            </a:solidFill>
            <a:ln w="762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37" name="Google Shape;337;p30"/>
          <p:cNvSpPr txBox="1">
            <a:spLocks noGrp="1"/>
          </p:cNvSpPr>
          <p:nvPr>
            <p:ph type="body" idx="1"/>
          </p:nvPr>
        </p:nvSpPr>
        <p:spPr>
          <a:xfrm>
            <a:off x="5119383" y="491410"/>
            <a:ext cx="3817800" cy="11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1pPr>
            <a:lvl2pPr marL="914400" lvl="1" indent="-4000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–"/>
              <a:defRPr sz="2700">
                <a:solidFill>
                  <a:schemeClr val="lt1"/>
                </a:solidFill>
              </a:defRPr>
            </a:lvl2pPr>
            <a:lvl3pPr marL="1371600" lvl="2" indent="-4000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–"/>
              <a:defRPr sz="2700">
                <a:solidFill>
                  <a:schemeClr val="lt1"/>
                </a:solidFill>
              </a:defRPr>
            </a:lvl3pPr>
            <a:lvl4pPr marL="1828800" lvl="3" indent="-4000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–"/>
              <a:defRPr sz="2700">
                <a:solidFill>
                  <a:schemeClr val="lt1"/>
                </a:solidFill>
              </a:defRPr>
            </a:lvl4pPr>
            <a:lvl5pPr marL="2286000" lvl="4" indent="-4000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–"/>
              <a:defRPr sz="27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338" name="Google Shape;338;p30"/>
          <p:cNvSpPr txBox="1">
            <a:spLocks noGrp="1"/>
          </p:cNvSpPr>
          <p:nvPr>
            <p:ph type="body" idx="2"/>
          </p:nvPr>
        </p:nvSpPr>
        <p:spPr>
          <a:xfrm>
            <a:off x="5119383" y="2073632"/>
            <a:ext cx="38178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857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2pPr>
            <a:lvl3pPr marL="1371600" lvl="2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3pPr>
            <a:lvl4pPr marL="1828800" lvl="3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4pPr>
            <a:lvl5pPr marL="2286000" lvl="4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339" name="Google Shape;339;p30"/>
          <p:cNvSpPr txBox="1">
            <a:spLocks noGrp="1"/>
          </p:cNvSpPr>
          <p:nvPr>
            <p:ph type="body" idx="3"/>
          </p:nvPr>
        </p:nvSpPr>
        <p:spPr>
          <a:xfrm>
            <a:off x="5119383" y="3625832"/>
            <a:ext cx="3817800" cy="8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marL="91440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–"/>
              <a:defRPr sz="900">
                <a:solidFill>
                  <a:schemeClr val="lt1"/>
                </a:solidFill>
              </a:defRPr>
            </a:lvl2pPr>
            <a:lvl3pPr marL="1371600" lvl="2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3pPr>
            <a:lvl4pPr marL="1828800" lvl="3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4pPr>
            <a:lvl5pPr marL="2286000" lvl="4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340" name="Google Shape;340;p30"/>
          <p:cNvSpPr txBox="1">
            <a:spLocks noGrp="1"/>
          </p:cNvSpPr>
          <p:nvPr>
            <p:ph type="body" idx="4"/>
          </p:nvPr>
        </p:nvSpPr>
        <p:spPr>
          <a:xfrm>
            <a:off x="5119383" y="2742193"/>
            <a:ext cx="3817800" cy="8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marL="91440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–"/>
              <a:defRPr sz="900">
                <a:solidFill>
                  <a:schemeClr val="lt1"/>
                </a:solidFill>
              </a:defRPr>
            </a:lvl2pPr>
            <a:lvl3pPr marL="1371600" lvl="2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3pPr>
            <a:lvl4pPr marL="1828800" lvl="3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4pPr>
            <a:lvl5pPr marL="2286000" lvl="4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341" name="Google Shape;341;p30"/>
          <p:cNvSpPr txBox="1">
            <a:spLocks noGrp="1"/>
          </p:cNvSpPr>
          <p:nvPr>
            <p:ph type="title"/>
          </p:nvPr>
        </p:nvSpPr>
        <p:spPr>
          <a:xfrm>
            <a:off x="359569" y="490269"/>
            <a:ext cx="421230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30"/>
          <p:cNvSpPr txBox="1">
            <a:spLocks noGrp="1"/>
          </p:cNvSpPr>
          <p:nvPr>
            <p:ph type="body" idx="5"/>
          </p:nvPr>
        </p:nvSpPr>
        <p:spPr>
          <a:xfrm>
            <a:off x="361447" y="1174501"/>
            <a:ext cx="42120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None/>
              <a:defRPr b="1"/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343" name="Google Shape;343;p30"/>
          <p:cNvSpPr>
            <a:spLocks noGrp="1"/>
          </p:cNvSpPr>
          <p:nvPr>
            <p:ph type="pic" idx="6"/>
          </p:nvPr>
        </p:nvSpPr>
        <p:spPr>
          <a:xfrm>
            <a:off x="359569" y="1545637"/>
            <a:ext cx="4212000" cy="25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44" name="Google Shape;344;p30"/>
          <p:cNvCxnSpPr/>
          <p:nvPr/>
        </p:nvCxnSpPr>
        <p:spPr>
          <a:xfrm>
            <a:off x="4904093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45" name="Google Shape;345;p30"/>
          <p:cNvGrpSpPr/>
          <p:nvPr/>
        </p:nvGrpSpPr>
        <p:grpSpPr>
          <a:xfrm>
            <a:off x="8138483" y="4847551"/>
            <a:ext cx="809701" cy="149902"/>
            <a:chOff x="830300" y="1716088"/>
            <a:chExt cx="10058401" cy="1862137"/>
          </a:xfrm>
        </p:grpSpPr>
        <p:sp>
          <p:nvSpPr>
            <p:cNvPr id="346" name="Google Shape;346;p30"/>
            <p:cNvSpPr/>
            <p:nvPr/>
          </p:nvSpPr>
          <p:spPr>
            <a:xfrm>
              <a:off x="3857663" y="1749425"/>
              <a:ext cx="1604963" cy="1789112"/>
            </a:xfrm>
            <a:custGeom>
              <a:avLst/>
              <a:gdLst/>
              <a:ahLst/>
              <a:cxnLst/>
              <a:rect l="l" t="t" r="r" b="b"/>
              <a:pathLst>
                <a:path w="247" h="275" extrusionOk="0">
                  <a:moveTo>
                    <a:pt x="247" y="93"/>
                  </a:moveTo>
                  <a:cubicBezTo>
                    <a:pt x="247" y="40"/>
                    <a:pt x="213" y="0"/>
                    <a:pt x="1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67" y="275"/>
                    <a:pt x="67" y="275"/>
                    <a:pt x="67" y="275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71" y="60"/>
                    <a:pt x="181" y="76"/>
                    <a:pt x="181" y="94"/>
                  </a:cubicBezTo>
                  <a:cubicBezTo>
                    <a:pt x="181" y="113"/>
                    <a:pt x="170" y="128"/>
                    <a:pt x="142" y="128"/>
                  </a:cubicBezTo>
                  <a:cubicBezTo>
                    <a:pt x="77" y="128"/>
                    <a:pt x="77" y="128"/>
                    <a:pt x="77" y="128"/>
                  </a:cubicBezTo>
                  <a:cubicBezTo>
                    <a:pt x="169" y="275"/>
                    <a:pt x="169" y="275"/>
                    <a:pt x="169" y="275"/>
                  </a:cubicBezTo>
                  <a:cubicBezTo>
                    <a:pt x="246" y="275"/>
                    <a:pt x="246" y="275"/>
                    <a:pt x="246" y="275"/>
                  </a:cubicBezTo>
                  <a:cubicBezTo>
                    <a:pt x="246" y="275"/>
                    <a:pt x="183" y="177"/>
                    <a:pt x="183" y="177"/>
                  </a:cubicBezTo>
                  <a:cubicBezTo>
                    <a:pt x="222" y="167"/>
                    <a:pt x="247" y="140"/>
                    <a:pt x="247" y="9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3130588" y="1749425"/>
              <a:ext cx="435000" cy="1789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830300" y="1749425"/>
              <a:ext cx="2203450" cy="1789113"/>
            </a:xfrm>
            <a:custGeom>
              <a:avLst/>
              <a:gdLst/>
              <a:ahLst/>
              <a:cxnLst/>
              <a:rect l="l" t="t" r="r" b="b"/>
              <a:pathLst>
                <a:path w="1388" h="1127" extrusionOk="0">
                  <a:moveTo>
                    <a:pt x="573" y="0"/>
                  </a:moveTo>
                  <a:lnTo>
                    <a:pt x="0" y="1127"/>
                  </a:lnTo>
                  <a:lnTo>
                    <a:pt x="307" y="1127"/>
                  </a:lnTo>
                  <a:lnTo>
                    <a:pt x="401" y="939"/>
                  </a:lnTo>
                  <a:lnTo>
                    <a:pt x="864" y="939"/>
                  </a:lnTo>
                  <a:lnTo>
                    <a:pt x="749" y="705"/>
                  </a:lnTo>
                  <a:lnTo>
                    <a:pt x="516" y="705"/>
                  </a:lnTo>
                  <a:lnTo>
                    <a:pt x="688" y="356"/>
                  </a:lnTo>
                  <a:lnTo>
                    <a:pt x="692" y="356"/>
                  </a:lnTo>
                  <a:lnTo>
                    <a:pt x="1072" y="1127"/>
                  </a:lnTo>
                  <a:lnTo>
                    <a:pt x="1388" y="1127"/>
                  </a:lnTo>
                  <a:lnTo>
                    <a:pt x="815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5670588" y="1749425"/>
              <a:ext cx="1670050" cy="1789112"/>
            </a:xfrm>
            <a:custGeom>
              <a:avLst/>
              <a:gdLst/>
              <a:ahLst/>
              <a:cxnLst/>
              <a:rect l="l" t="t" r="r" b="b"/>
              <a:pathLst>
                <a:path w="257" h="275" extrusionOk="0">
                  <a:moveTo>
                    <a:pt x="213" y="133"/>
                  </a:moveTo>
                  <a:cubicBezTo>
                    <a:pt x="234" y="121"/>
                    <a:pt x="245" y="102"/>
                    <a:pt x="245" y="75"/>
                  </a:cubicBezTo>
                  <a:cubicBezTo>
                    <a:pt x="245" y="30"/>
                    <a:pt x="212" y="0"/>
                    <a:pt x="15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163" y="275"/>
                    <a:pt x="163" y="275"/>
                    <a:pt x="163" y="275"/>
                  </a:cubicBezTo>
                  <a:cubicBezTo>
                    <a:pt x="220" y="275"/>
                    <a:pt x="257" y="245"/>
                    <a:pt x="257" y="198"/>
                  </a:cubicBezTo>
                  <a:cubicBezTo>
                    <a:pt x="257" y="166"/>
                    <a:pt x="239" y="142"/>
                    <a:pt x="213" y="133"/>
                  </a:cubicBezTo>
                  <a:moveTo>
                    <a:pt x="67" y="59"/>
                  </a:moveTo>
                  <a:cubicBezTo>
                    <a:pt x="157" y="59"/>
                    <a:pt x="157" y="59"/>
                    <a:pt x="157" y="59"/>
                  </a:cubicBezTo>
                  <a:cubicBezTo>
                    <a:pt x="170" y="59"/>
                    <a:pt x="180" y="69"/>
                    <a:pt x="180" y="83"/>
                  </a:cubicBezTo>
                  <a:cubicBezTo>
                    <a:pt x="180" y="97"/>
                    <a:pt x="170" y="107"/>
                    <a:pt x="156" y="107"/>
                  </a:cubicBezTo>
                  <a:cubicBezTo>
                    <a:pt x="67" y="107"/>
                    <a:pt x="67" y="107"/>
                    <a:pt x="67" y="107"/>
                  </a:cubicBezTo>
                  <a:lnTo>
                    <a:pt x="67" y="59"/>
                  </a:lnTo>
                  <a:close/>
                  <a:moveTo>
                    <a:pt x="158" y="218"/>
                  </a:moveTo>
                  <a:cubicBezTo>
                    <a:pt x="67" y="218"/>
                    <a:pt x="67" y="218"/>
                    <a:pt x="67" y="218"/>
                  </a:cubicBezTo>
                  <a:cubicBezTo>
                    <a:pt x="67" y="162"/>
                    <a:pt x="67" y="162"/>
                    <a:pt x="67" y="162"/>
                  </a:cubicBezTo>
                  <a:cubicBezTo>
                    <a:pt x="158" y="162"/>
                    <a:pt x="158" y="162"/>
                    <a:pt x="158" y="162"/>
                  </a:cubicBezTo>
                  <a:cubicBezTo>
                    <a:pt x="175" y="162"/>
                    <a:pt x="187" y="173"/>
                    <a:pt x="187" y="189"/>
                  </a:cubicBezTo>
                  <a:cubicBezTo>
                    <a:pt x="187" y="206"/>
                    <a:pt x="175" y="218"/>
                    <a:pt x="158" y="218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7529550" y="1749425"/>
              <a:ext cx="1630363" cy="1828800"/>
            </a:xfrm>
            <a:custGeom>
              <a:avLst/>
              <a:gdLst/>
              <a:ahLst/>
              <a:cxnLst/>
              <a:rect l="l" t="t" r="r" b="b"/>
              <a:pathLst>
                <a:path w="251" h="281" extrusionOk="0">
                  <a:moveTo>
                    <a:pt x="182" y="154"/>
                  </a:moveTo>
                  <a:cubicBezTo>
                    <a:pt x="182" y="196"/>
                    <a:pt x="163" y="219"/>
                    <a:pt x="125" y="219"/>
                  </a:cubicBezTo>
                  <a:cubicBezTo>
                    <a:pt x="87" y="219"/>
                    <a:pt x="68" y="196"/>
                    <a:pt x="68" y="154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234"/>
                    <a:pt x="44" y="281"/>
                    <a:pt x="125" y="281"/>
                  </a:cubicBezTo>
                  <a:cubicBezTo>
                    <a:pt x="206" y="281"/>
                    <a:pt x="251" y="234"/>
                    <a:pt x="251" y="149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182" y="0"/>
                    <a:pt x="182" y="0"/>
                    <a:pt x="182" y="0"/>
                  </a:cubicBezTo>
                  <a:lnTo>
                    <a:pt x="182" y="1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9309138" y="1716088"/>
              <a:ext cx="1579563" cy="1862137"/>
            </a:xfrm>
            <a:custGeom>
              <a:avLst/>
              <a:gdLst/>
              <a:ahLst/>
              <a:cxnLst/>
              <a:rect l="l" t="t" r="r" b="b"/>
              <a:pathLst>
                <a:path w="243" h="286" extrusionOk="0">
                  <a:moveTo>
                    <a:pt x="156" y="115"/>
                  </a:moveTo>
                  <a:cubicBezTo>
                    <a:pt x="92" y="99"/>
                    <a:pt x="78" y="98"/>
                    <a:pt x="78" y="80"/>
                  </a:cubicBezTo>
                  <a:cubicBezTo>
                    <a:pt x="78" y="65"/>
                    <a:pt x="94" y="59"/>
                    <a:pt x="121" y="59"/>
                  </a:cubicBezTo>
                  <a:cubicBezTo>
                    <a:pt x="157" y="59"/>
                    <a:pt x="195" y="67"/>
                    <a:pt x="216" y="81"/>
                  </a:cubicBezTo>
                  <a:cubicBezTo>
                    <a:pt x="237" y="25"/>
                    <a:pt x="237" y="25"/>
                    <a:pt x="237" y="25"/>
                  </a:cubicBezTo>
                  <a:cubicBezTo>
                    <a:pt x="210" y="10"/>
                    <a:pt x="169" y="0"/>
                    <a:pt x="122" y="0"/>
                  </a:cubicBezTo>
                  <a:cubicBezTo>
                    <a:pt x="51" y="0"/>
                    <a:pt x="11" y="35"/>
                    <a:pt x="11" y="82"/>
                  </a:cubicBezTo>
                  <a:cubicBezTo>
                    <a:pt x="11" y="133"/>
                    <a:pt x="41" y="154"/>
                    <a:pt x="109" y="168"/>
                  </a:cubicBezTo>
                  <a:cubicBezTo>
                    <a:pt x="162" y="180"/>
                    <a:pt x="174" y="187"/>
                    <a:pt x="174" y="202"/>
                  </a:cubicBezTo>
                  <a:cubicBezTo>
                    <a:pt x="174" y="218"/>
                    <a:pt x="159" y="226"/>
                    <a:pt x="130" y="226"/>
                  </a:cubicBezTo>
                  <a:cubicBezTo>
                    <a:pt x="88" y="226"/>
                    <a:pt x="51" y="215"/>
                    <a:pt x="20" y="199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33" y="275"/>
                    <a:pt x="82" y="286"/>
                    <a:pt x="132" y="286"/>
                  </a:cubicBezTo>
                  <a:cubicBezTo>
                    <a:pt x="201" y="286"/>
                    <a:pt x="243" y="254"/>
                    <a:pt x="243" y="200"/>
                  </a:cubicBezTo>
                  <a:cubicBezTo>
                    <a:pt x="243" y="157"/>
                    <a:pt x="215" y="129"/>
                    <a:pt x="156" y="11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" name="Google Shape;352;p30"/>
          <p:cNvSpPr txBox="1">
            <a:spLocks noGrp="1"/>
          </p:cNvSpPr>
          <p:nvPr>
            <p:ph type="body" idx="7"/>
          </p:nvPr>
        </p:nvSpPr>
        <p:spPr>
          <a:xfrm>
            <a:off x="359569" y="4196736"/>
            <a:ext cx="4212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353" name="Google Shape;353;p30"/>
          <p:cNvSpPr txBox="1">
            <a:spLocks noGrp="1"/>
          </p:cNvSpPr>
          <p:nvPr>
            <p:ph type="body" idx="8"/>
          </p:nvPr>
        </p:nvSpPr>
        <p:spPr>
          <a:xfrm>
            <a:off x="6487003" y="249157"/>
            <a:ext cx="2450100" cy="1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C2C2C7"/>
              </a:buClr>
              <a:buSzPts val="600"/>
              <a:buNone/>
              <a:defRPr sz="600">
                <a:solidFill>
                  <a:srgbClr val="C2C2C7"/>
                </a:solidFill>
              </a:defRPr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wide sidebar">
  <p:cSld name="Content and wide sidebar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1"/>
          <p:cNvSpPr txBox="1">
            <a:spLocks noGrp="1"/>
          </p:cNvSpPr>
          <p:nvPr>
            <p:ph type="dt" idx="10"/>
          </p:nvPr>
        </p:nvSpPr>
        <p:spPr>
          <a:xfrm>
            <a:off x="575100" y="4833000"/>
            <a:ext cx="8694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31"/>
          <p:cNvSpPr txBox="1">
            <a:spLocks noGrp="1"/>
          </p:cNvSpPr>
          <p:nvPr>
            <p:ph type="ftr" idx="11"/>
          </p:nvPr>
        </p:nvSpPr>
        <p:spPr>
          <a:xfrm>
            <a:off x="1676700" y="4833000"/>
            <a:ext cx="62262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31"/>
          <p:cNvSpPr txBox="1">
            <a:spLocks noGrp="1"/>
          </p:cNvSpPr>
          <p:nvPr>
            <p:ph type="sldNum" idx="12"/>
          </p:nvPr>
        </p:nvSpPr>
        <p:spPr>
          <a:xfrm>
            <a:off x="359100" y="4833000"/>
            <a:ext cx="216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pic>
        <p:nvPicPr>
          <p:cNvPr id="358" name="Google Shape;358;p31" descr="Screen Shot 2016-11-11 at 09.55.0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24300" y="4833000"/>
            <a:ext cx="831600" cy="173251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1"/>
          <p:cNvSpPr/>
          <p:nvPr/>
        </p:nvSpPr>
        <p:spPr>
          <a:xfrm>
            <a:off x="4905376" y="0"/>
            <a:ext cx="4238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0" name="Google Shape;360;p31"/>
          <p:cNvGrpSpPr/>
          <p:nvPr/>
        </p:nvGrpSpPr>
        <p:grpSpPr>
          <a:xfrm>
            <a:off x="5119383" y="1813285"/>
            <a:ext cx="4024575" cy="21835"/>
            <a:chOff x="9639300" y="2417713"/>
            <a:chExt cx="5366100" cy="29113"/>
          </a:xfrm>
        </p:grpSpPr>
        <p:cxnSp>
          <p:nvCxnSpPr>
            <p:cNvPr id="361" name="Google Shape;361;p31"/>
            <p:cNvCxnSpPr/>
            <p:nvPr/>
          </p:nvCxnSpPr>
          <p:spPr>
            <a:xfrm>
              <a:off x="9639300" y="2417713"/>
              <a:ext cx="5366100" cy="0"/>
            </a:xfrm>
            <a:prstGeom prst="straightConnector1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62" name="Google Shape;362;p31"/>
            <p:cNvCxnSpPr/>
            <p:nvPr/>
          </p:nvCxnSpPr>
          <p:spPr>
            <a:xfrm>
              <a:off x="9639300" y="2446826"/>
              <a:ext cx="1291200" cy="0"/>
            </a:xfrm>
            <a:prstGeom prst="straightConnector1">
              <a:avLst/>
            </a:prstGeom>
            <a:solidFill>
              <a:schemeClr val="lt1"/>
            </a:solidFill>
            <a:ln w="762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63" name="Google Shape;363;p31"/>
          <p:cNvSpPr txBox="1">
            <a:spLocks noGrp="1"/>
          </p:cNvSpPr>
          <p:nvPr>
            <p:ph type="body" idx="1"/>
          </p:nvPr>
        </p:nvSpPr>
        <p:spPr>
          <a:xfrm>
            <a:off x="5119383" y="491410"/>
            <a:ext cx="3817800" cy="11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1pPr>
            <a:lvl2pPr marL="914400" lvl="1" indent="-4000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–"/>
              <a:defRPr sz="2700">
                <a:solidFill>
                  <a:schemeClr val="lt1"/>
                </a:solidFill>
              </a:defRPr>
            </a:lvl2pPr>
            <a:lvl3pPr marL="1371600" lvl="2" indent="-4000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–"/>
              <a:defRPr sz="2700">
                <a:solidFill>
                  <a:schemeClr val="lt1"/>
                </a:solidFill>
              </a:defRPr>
            </a:lvl3pPr>
            <a:lvl4pPr marL="1828800" lvl="3" indent="-4000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–"/>
              <a:defRPr sz="2700">
                <a:solidFill>
                  <a:schemeClr val="lt1"/>
                </a:solidFill>
              </a:defRPr>
            </a:lvl4pPr>
            <a:lvl5pPr marL="2286000" lvl="4" indent="-4000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–"/>
              <a:defRPr sz="27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364" name="Google Shape;364;p31"/>
          <p:cNvSpPr txBox="1">
            <a:spLocks noGrp="1"/>
          </p:cNvSpPr>
          <p:nvPr>
            <p:ph type="body" idx="2"/>
          </p:nvPr>
        </p:nvSpPr>
        <p:spPr>
          <a:xfrm>
            <a:off x="5119383" y="2073632"/>
            <a:ext cx="38178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857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2pPr>
            <a:lvl3pPr marL="1371600" lvl="2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3pPr>
            <a:lvl4pPr marL="1828800" lvl="3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4pPr>
            <a:lvl5pPr marL="2286000" lvl="4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365" name="Google Shape;365;p31"/>
          <p:cNvSpPr txBox="1">
            <a:spLocks noGrp="1"/>
          </p:cNvSpPr>
          <p:nvPr>
            <p:ph type="body" idx="3"/>
          </p:nvPr>
        </p:nvSpPr>
        <p:spPr>
          <a:xfrm>
            <a:off x="5119383" y="3625832"/>
            <a:ext cx="3817800" cy="8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marL="91440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–"/>
              <a:defRPr sz="900">
                <a:solidFill>
                  <a:schemeClr val="lt1"/>
                </a:solidFill>
              </a:defRPr>
            </a:lvl2pPr>
            <a:lvl3pPr marL="1371600" lvl="2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3pPr>
            <a:lvl4pPr marL="1828800" lvl="3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4pPr>
            <a:lvl5pPr marL="2286000" lvl="4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366" name="Google Shape;366;p31"/>
          <p:cNvSpPr txBox="1">
            <a:spLocks noGrp="1"/>
          </p:cNvSpPr>
          <p:nvPr>
            <p:ph type="body" idx="4"/>
          </p:nvPr>
        </p:nvSpPr>
        <p:spPr>
          <a:xfrm>
            <a:off x="5119383" y="2742193"/>
            <a:ext cx="3817800" cy="8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marL="91440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–"/>
              <a:defRPr sz="900">
                <a:solidFill>
                  <a:schemeClr val="lt1"/>
                </a:solidFill>
              </a:defRPr>
            </a:lvl2pPr>
            <a:lvl3pPr marL="1371600" lvl="2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3pPr>
            <a:lvl4pPr marL="1828800" lvl="3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4pPr>
            <a:lvl5pPr marL="2286000" lvl="4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367" name="Google Shape;367;p31"/>
          <p:cNvSpPr txBox="1">
            <a:spLocks noGrp="1"/>
          </p:cNvSpPr>
          <p:nvPr>
            <p:ph type="title"/>
          </p:nvPr>
        </p:nvSpPr>
        <p:spPr>
          <a:xfrm>
            <a:off x="359569" y="490269"/>
            <a:ext cx="4212300" cy="6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31"/>
          <p:cNvSpPr txBox="1">
            <a:spLocks noGrp="1"/>
          </p:cNvSpPr>
          <p:nvPr>
            <p:ph type="body" idx="5"/>
          </p:nvPr>
        </p:nvSpPr>
        <p:spPr>
          <a:xfrm>
            <a:off x="370795" y="1173956"/>
            <a:ext cx="4212000" cy="3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cxnSp>
        <p:nvCxnSpPr>
          <p:cNvPr id="369" name="Google Shape;369;p31"/>
          <p:cNvCxnSpPr/>
          <p:nvPr/>
        </p:nvCxnSpPr>
        <p:spPr>
          <a:xfrm>
            <a:off x="4904093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70" name="Google Shape;370;p31"/>
          <p:cNvGrpSpPr/>
          <p:nvPr/>
        </p:nvGrpSpPr>
        <p:grpSpPr>
          <a:xfrm>
            <a:off x="8138483" y="4847551"/>
            <a:ext cx="809701" cy="149902"/>
            <a:chOff x="830300" y="1716088"/>
            <a:chExt cx="10058401" cy="1862137"/>
          </a:xfrm>
        </p:grpSpPr>
        <p:sp>
          <p:nvSpPr>
            <p:cNvPr id="371" name="Google Shape;371;p31"/>
            <p:cNvSpPr/>
            <p:nvPr/>
          </p:nvSpPr>
          <p:spPr>
            <a:xfrm>
              <a:off x="3857663" y="1749425"/>
              <a:ext cx="1604963" cy="1789112"/>
            </a:xfrm>
            <a:custGeom>
              <a:avLst/>
              <a:gdLst/>
              <a:ahLst/>
              <a:cxnLst/>
              <a:rect l="l" t="t" r="r" b="b"/>
              <a:pathLst>
                <a:path w="247" h="275" extrusionOk="0">
                  <a:moveTo>
                    <a:pt x="247" y="93"/>
                  </a:moveTo>
                  <a:cubicBezTo>
                    <a:pt x="247" y="40"/>
                    <a:pt x="213" y="0"/>
                    <a:pt x="1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67" y="275"/>
                    <a:pt x="67" y="275"/>
                    <a:pt x="67" y="275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71" y="60"/>
                    <a:pt x="181" y="76"/>
                    <a:pt x="181" y="94"/>
                  </a:cubicBezTo>
                  <a:cubicBezTo>
                    <a:pt x="181" y="113"/>
                    <a:pt x="170" y="128"/>
                    <a:pt x="142" y="128"/>
                  </a:cubicBezTo>
                  <a:cubicBezTo>
                    <a:pt x="77" y="128"/>
                    <a:pt x="77" y="128"/>
                    <a:pt x="77" y="128"/>
                  </a:cubicBezTo>
                  <a:cubicBezTo>
                    <a:pt x="169" y="275"/>
                    <a:pt x="169" y="275"/>
                    <a:pt x="169" y="275"/>
                  </a:cubicBezTo>
                  <a:cubicBezTo>
                    <a:pt x="246" y="275"/>
                    <a:pt x="246" y="275"/>
                    <a:pt x="246" y="275"/>
                  </a:cubicBezTo>
                  <a:cubicBezTo>
                    <a:pt x="246" y="275"/>
                    <a:pt x="183" y="177"/>
                    <a:pt x="183" y="177"/>
                  </a:cubicBezTo>
                  <a:cubicBezTo>
                    <a:pt x="222" y="167"/>
                    <a:pt x="247" y="140"/>
                    <a:pt x="247" y="9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3130588" y="1749425"/>
              <a:ext cx="435000" cy="1789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830300" y="1749425"/>
              <a:ext cx="2203450" cy="1789113"/>
            </a:xfrm>
            <a:custGeom>
              <a:avLst/>
              <a:gdLst/>
              <a:ahLst/>
              <a:cxnLst/>
              <a:rect l="l" t="t" r="r" b="b"/>
              <a:pathLst>
                <a:path w="1388" h="1127" extrusionOk="0">
                  <a:moveTo>
                    <a:pt x="573" y="0"/>
                  </a:moveTo>
                  <a:lnTo>
                    <a:pt x="0" y="1127"/>
                  </a:lnTo>
                  <a:lnTo>
                    <a:pt x="307" y="1127"/>
                  </a:lnTo>
                  <a:lnTo>
                    <a:pt x="401" y="939"/>
                  </a:lnTo>
                  <a:lnTo>
                    <a:pt x="864" y="939"/>
                  </a:lnTo>
                  <a:lnTo>
                    <a:pt x="749" y="705"/>
                  </a:lnTo>
                  <a:lnTo>
                    <a:pt x="516" y="705"/>
                  </a:lnTo>
                  <a:lnTo>
                    <a:pt x="688" y="356"/>
                  </a:lnTo>
                  <a:lnTo>
                    <a:pt x="692" y="356"/>
                  </a:lnTo>
                  <a:lnTo>
                    <a:pt x="1072" y="1127"/>
                  </a:lnTo>
                  <a:lnTo>
                    <a:pt x="1388" y="1127"/>
                  </a:lnTo>
                  <a:lnTo>
                    <a:pt x="815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5670588" y="1749425"/>
              <a:ext cx="1670050" cy="1789112"/>
            </a:xfrm>
            <a:custGeom>
              <a:avLst/>
              <a:gdLst/>
              <a:ahLst/>
              <a:cxnLst/>
              <a:rect l="l" t="t" r="r" b="b"/>
              <a:pathLst>
                <a:path w="257" h="275" extrusionOk="0">
                  <a:moveTo>
                    <a:pt x="213" y="133"/>
                  </a:moveTo>
                  <a:cubicBezTo>
                    <a:pt x="234" y="121"/>
                    <a:pt x="245" y="102"/>
                    <a:pt x="245" y="75"/>
                  </a:cubicBezTo>
                  <a:cubicBezTo>
                    <a:pt x="245" y="30"/>
                    <a:pt x="212" y="0"/>
                    <a:pt x="15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163" y="275"/>
                    <a:pt x="163" y="275"/>
                    <a:pt x="163" y="275"/>
                  </a:cubicBezTo>
                  <a:cubicBezTo>
                    <a:pt x="220" y="275"/>
                    <a:pt x="257" y="245"/>
                    <a:pt x="257" y="198"/>
                  </a:cubicBezTo>
                  <a:cubicBezTo>
                    <a:pt x="257" y="166"/>
                    <a:pt x="239" y="142"/>
                    <a:pt x="213" y="133"/>
                  </a:cubicBezTo>
                  <a:moveTo>
                    <a:pt x="67" y="59"/>
                  </a:moveTo>
                  <a:cubicBezTo>
                    <a:pt x="157" y="59"/>
                    <a:pt x="157" y="59"/>
                    <a:pt x="157" y="59"/>
                  </a:cubicBezTo>
                  <a:cubicBezTo>
                    <a:pt x="170" y="59"/>
                    <a:pt x="180" y="69"/>
                    <a:pt x="180" y="83"/>
                  </a:cubicBezTo>
                  <a:cubicBezTo>
                    <a:pt x="180" y="97"/>
                    <a:pt x="170" y="107"/>
                    <a:pt x="156" y="107"/>
                  </a:cubicBezTo>
                  <a:cubicBezTo>
                    <a:pt x="67" y="107"/>
                    <a:pt x="67" y="107"/>
                    <a:pt x="67" y="107"/>
                  </a:cubicBezTo>
                  <a:lnTo>
                    <a:pt x="67" y="59"/>
                  </a:lnTo>
                  <a:close/>
                  <a:moveTo>
                    <a:pt x="158" y="218"/>
                  </a:moveTo>
                  <a:cubicBezTo>
                    <a:pt x="67" y="218"/>
                    <a:pt x="67" y="218"/>
                    <a:pt x="67" y="218"/>
                  </a:cubicBezTo>
                  <a:cubicBezTo>
                    <a:pt x="67" y="162"/>
                    <a:pt x="67" y="162"/>
                    <a:pt x="67" y="162"/>
                  </a:cubicBezTo>
                  <a:cubicBezTo>
                    <a:pt x="158" y="162"/>
                    <a:pt x="158" y="162"/>
                    <a:pt x="158" y="162"/>
                  </a:cubicBezTo>
                  <a:cubicBezTo>
                    <a:pt x="175" y="162"/>
                    <a:pt x="187" y="173"/>
                    <a:pt x="187" y="189"/>
                  </a:cubicBezTo>
                  <a:cubicBezTo>
                    <a:pt x="187" y="206"/>
                    <a:pt x="175" y="218"/>
                    <a:pt x="158" y="218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7529550" y="1749425"/>
              <a:ext cx="1630363" cy="1828800"/>
            </a:xfrm>
            <a:custGeom>
              <a:avLst/>
              <a:gdLst/>
              <a:ahLst/>
              <a:cxnLst/>
              <a:rect l="l" t="t" r="r" b="b"/>
              <a:pathLst>
                <a:path w="251" h="281" extrusionOk="0">
                  <a:moveTo>
                    <a:pt x="182" y="154"/>
                  </a:moveTo>
                  <a:cubicBezTo>
                    <a:pt x="182" y="196"/>
                    <a:pt x="163" y="219"/>
                    <a:pt x="125" y="219"/>
                  </a:cubicBezTo>
                  <a:cubicBezTo>
                    <a:pt x="87" y="219"/>
                    <a:pt x="68" y="196"/>
                    <a:pt x="68" y="154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234"/>
                    <a:pt x="44" y="281"/>
                    <a:pt x="125" y="281"/>
                  </a:cubicBezTo>
                  <a:cubicBezTo>
                    <a:pt x="206" y="281"/>
                    <a:pt x="251" y="234"/>
                    <a:pt x="251" y="149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182" y="0"/>
                    <a:pt x="182" y="0"/>
                    <a:pt x="182" y="0"/>
                  </a:cubicBezTo>
                  <a:lnTo>
                    <a:pt x="182" y="1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9309138" y="1716088"/>
              <a:ext cx="1579563" cy="1862137"/>
            </a:xfrm>
            <a:custGeom>
              <a:avLst/>
              <a:gdLst/>
              <a:ahLst/>
              <a:cxnLst/>
              <a:rect l="l" t="t" r="r" b="b"/>
              <a:pathLst>
                <a:path w="243" h="286" extrusionOk="0">
                  <a:moveTo>
                    <a:pt x="156" y="115"/>
                  </a:moveTo>
                  <a:cubicBezTo>
                    <a:pt x="92" y="99"/>
                    <a:pt x="78" y="98"/>
                    <a:pt x="78" y="80"/>
                  </a:cubicBezTo>
                  <a:cubicBezTo>
                    <a:pt x="78" y="65"/>
                    <a:pt x="94" y="59"/>
                    <a:pt x="121" y="59"/>
                  </a:cubicBezTo>
                  <a:cubicBezTo>
                    <a:pt x="157" y="59"/>
                    <a:pt x="195" y="67"/>
                    <a:pt x="216" y="81"/>
                  </a:cubicBezTo>
                  <a:cubicBezTo>
                    <a:pt x="237" y="25"/>
                    <a:pt x="237" y="25"/>
                    <a:pt x="237" y="25"/>
                  </a:cubicBezTo>
                  <a:cubicBezTo>
                    <a:pt x="210" y="10"/>
                    <a:pt x="169" y="0"/>
                    <a:pt x="122" y="0"/>
                  </a:cubicBezTo>
                  <a:cubicBezTo>
                    <a:pt x="51" y="0"/>
                    <a:pt x="11" y="35"/>
                    <a:pt x="11" y="82"/>
                  </a:cubicBezTo>
                  <a:cubicBezTo>
                    <a:pt x="11" y="133"/>
                    <a:pt x="41" y="154"/>
                    <a:pt x="109" y="168"/>
                  </a:cubicBezTo>
                  <a:cubicBezTo>
                    <a:pt x="162" y="180"/>
                    <a:pt x="174" y="187"/>
                    <a:pt x="174" y="202"/>
                  </a:cubicBezTo>
                  <a:cubicBezTo>
                    <a:pt x="174" y="218"/>
                    <a:pt x="159" y="226"/>
                    <a:pt x="130" y="226"/>
                  </a:cubicBezTo>
                  <a:cubicBezTo>
                    <a:pt x="88" y="226"/>
                    <a:pt x="51" y="215"/>
                    <a:pt x="20" y="199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33" y="275"/>
                    <a:pt x="82" y="286"/>
                    <a:pt x="132" y="286"/>
                  </a:cubicBezTo>
                  <a:cubicBezTo>
                    <a:pt x="201" y="286"/>
                    <a:pt x="243" y="254"/>
                    <a:pt x="243" y="200"/>
                  </a:cubicBezTo>
                  <a:cubicBezTo>
                    <a:pt x="243" y="157"/>
                    <a:pt x="215" y="129"/>
                    <a:pt x="156" y="11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7" name="Google Shape;377;p31"/>
          <p:cNvSpPr txBox="1">
            <a:spLocks noGrp="1"/>
          </p:cNvSpPr>
          <p:nvPr>
            <p:ph type="body" idx="6"/>
          </p:nvPr>
        </p:nvSpPr>
        <p:spPr>
          <a:xfrm>
            <a:off x="6487003" y="249157"/>
            <a:ext cx="2450100" cy="1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C2C2C7"/>
              </a:buClr>
              <a:buSzPts val="600"/>
              <a:buNone/>
              <a:defRPr sz="600">
                <a:solidFill>
                  <a:srgbClr val="C2C2C7"/>
                </a:solidFill>
              </a:defRPr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">
  <p:cSld name="Divider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2"/>
          <p:cNvSpPr txBox="1">
            <a:spLocks noGrp="1"/>
          </p:cNvSpPr>
          <p:nvPr>
            <p:ph type="title"/>
          </p:nvPr>
        </p:nvSpPr>
        <p:spPr>
          <a:xfrm>
            <a:off x="2929346" y="1540970"/>
            <a:ext cx="5369100" cy="10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32"/>
          <p:cNvSpPr txBox="1">
            <a:spLocks noGrp="1"/>
          </p:cNvSpPr>
          <p:nvPr>
            <p:ph type="dt" idx="10"/>
          </p:nvPr>
        </p:nvSpPr>
        <p:spPr>
          <a:xfrm>
            <a:off x="575100" y="4833000"/>
            <a:ext cx="8694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32"/>
          <p:cNvSpPr txBox="1">
            <a:spLocks noGrp="1"/>
          </p:cNvSpPr>
          <p:nvPr>
            <p:ph type="ftr" idx="11"/>
          </p:nvPr>
        </p:nvSpPr>
        <p:spPr>
          <a:xfrm>
            <a:off x="1676700" y="4833000"/>
            <a:ext cx="62262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32"/>
          <p:cNvSpPr txBox="1">
            <a:spLocks noGrp="1"/>
          </p:cNvSpPr>
          <p:nvPr>
            <p:ph type="sldNum" idx="12"/>
          </p:nvPr>
        </p:nvSpPr>
        <p:spPr>
          <a:xfrm>
            <a:off x="359100" y="4833000"/>
            <a:ext cx="216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384" name="Google Shape;384;p32"/>
          <p:cNvSpPr txBox="1">
            <a:spLocks noGrp="1"/>
          </p:cNvSpPr>
          <p:nvPr>
            <p:ph type="body" idx="1"/>
          </p:nvPr>
        </p:nvSpPr>
        <p:spPr>
          <a:xfrm>
            <a:off x="2929346" y="2573122"/>
            <a:ext cx="53676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>
                <a:solidFill>
                  <a:schemeClr val="dk2"/>
                </a:solidFill>
              </a:defRPr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385" name="Google Shape;385;p32"/>
          <p:cNvSpPr txBox="1">
            <a:spLocks noGrp="1"/>
          </p:cNvSpPr>
          <p:nvPr>
            <p:ph type="body" idx="2"/>
          </p:nvPr>
        </p:nvSpPr>
        <p:spPr>
          <a:xfrm>
            <a:off x="6487003" y="249157"/>
            <a:ext cx="2450100" cy="1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600"/>
              <a:buNone/>
              <a:defRPr sz="600">
                <a:solidFill>
                  <a:srgbClr val="FF0000"/>
                </a:solidFill>
              </a:defRPr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grpSp>
        <p:nvGrpSpPr>
          <p:cNvPr id="386" name="Google Shape;386;p32"/>
          <p:cNvGrpSpPr/>
          <p:nvPr/>
        </p:nvGrpSpPr>
        <p:grpSpPr>
          <a:xfrm>
            <a:off x="8138483" y="4847551"/>
            <a:ext cx="809701" cy="149902"/>
            <a:chOff x="830300" y="1716088"/>
            <a:chExt cx="10058401" cy="1862137"/>
          </a:xfrm>
        </p:grpSpPr>
        <p:sp>
          <p:nvSpPr>
            <p:cNvPr id="387" name="Google Shape;387;p32"/>
            <p:cNvSpPr/>
            <p:nvPr/>
          </p:nvSpPr>
          <p:spPr>
            <a:xfrm>
              <a:off x="3857663" y="1749425"/>
              <a:ext cx="1604963" cy="1789112"/>
            </a:xfrm>
            <a:custGeom>
              <a:avLst/>
              <a:gdLst/>
              <a:ahLst/>
              <a:cxnLst/>
              <a:rect l="l" t="t" r="r" b="b"/>
              <a:pathLst>
                <a:path w="247" h="275" extrusionOk="0">
                  <a:moveTo>
                    <a:pt x="247" y="93"/>
                  </a:moveTo>
                  <a:cubicBezTo>
                    <a:pt x="247" y="40"/>
                    <a:pt x="213" y="0"/>
                    <a:pt x="1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67" y="275"/>
                    <a:pt x="67" y="275"/>
                    <a:pt x="67" y="275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71" y="60"/>
                    <a:pt x="181" y="76"/>
                    <a:pt x="181" y="94"/>
                  </a:cubicBezTo>
                  <a:cubicBezTo>
                    <a:pt x="181" y="113"/>
                    <a:pt x="170" y="128"/>
                    <a:pt x="142" y="128"/>
                  </a:cubicBezTo>
                  <a:cubicBezTo>
                    <a:pt x="77" y="128"/>
                    <a:pt x="77" y="128"/>
                    <a:pt x="77" y="128"/>
                  </a:cubicBezTo>
                  <a:cubicBezTo>
                    <a:pt x="169" y="275"/>
                    <a:pt x="169" y="275"/>
                    <a:pt x="169" y="275"/>
                  </a:cubicBezTo>
                  <a:cubicBezTo>
                    <a:pt x="246" y="275"/>
                    <a:pt x="246" y="275"/>
                    <a:pt x="246" y="275"/>
                  </a:cubicBezTo>
                  <a:cubicBezTo>
                    <a:pt x="246" y="275"/>
                    <a:pt x="183" y="177"/>
                    <a:pt x="183" y="177"/>
                  </a:cubicBezTo>
                  <a:cubicBezTo>
                    <a:pt x="222" y="167"/>
                    <a:pt x="247" y="140"/>
                    <a:pt x="247" y="93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32"/>
            <p:cNvSpPr/>
            <p:nvPr/>
          </p:nvSpPr>
          <p:spPr>
            <a:xfrm>
              <a:off x="3130588" y="1749425"/>
              <a:ext cx="435000" cy="1789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32"/>
            <p:cNvSpPr/>
            <p:nvPr/>
          </p:nvSpPr>
          <p:spPr>
            <a:xfrm>
              <a:off x="830300" y="1749425"/>
              <a:ext cx="2203450" cy="1789113"/>
            </a:xfrm>
            <a:custGeom>
              <a:avLst/>
              <a:gdLst/>
              <a:ahLst/>
              <a:cxnLst/>
              <a:rect l="l" t="t" r="r" b="b"/>
              <a:pathLst>
                <a:path w="1388" h="1127" extrusionOk="0">
                  <a:moveTo>
                    <a:pt x="573" y="0"/>
                  </a:moveTo>
                  <a:lnTo>
                    <a:pt x="0" y="1127"/>
                  </a:lnTo>
                  <a:lnTo>
                    <a:pt x="307" y="1127"/>
                  </a:lnTo>
                  <a:lnTo>
                    <a:pt x="401" y="939"/>
                  </a:lnTo>
                  <a:lnTo>
                    <a:pt x="864" y="939"/>
                  </a:lnTo>
                  <a:lnTo>
                    <a:pt x="749" y="705"/>
                  </a:lnTo>
                  <a:lnTo>
                    <a:pt x="516" y="705"/>
                  </a:lnTo>
                  <a:lnTo>
                    <a:pt x="688" y="356"/>
                  </a:lnTo>
                  <a:lnTo>
                    <a:pt x="692" y="356"/>
                  </a:lnTo>
                  <a:lnTo>
                    <a:pt x="1072" y="1127"/>
                  </a:lnTo>
                  <a:lnTo>
                    <a:pt x="1388" y="1127"/>
                  </a:lnTo>
                  <a:lnTo>
                    <a:pt x="815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5670588" y="1749425"/>
              <a:ext cx="1670050" cy="1789112"/>
            </a:xfrm>
            <a:custGeom>
              <a:avLst/>
              <a:gdLst/>
              <a:ahLst/>
              <a:cxnLst/>
              <a:rect l="l" t="t" r="r" b="b"/>
              <a:pathLst>
                <a:path w="257" h="275" extrusionOk="0">
                  <a:moveTo>
                    <a:pt x="213" y="133"/>
                  </a:moveTo>
                  <a:cubicBezTo>
                    <a:pt x="234" y="121"/>
                    <a:pt x="245" y="102"/>
                    <a:pt x="245" y="75"/>
                  </a:cubicBezTo>
                  <a:cubicBezTo>
                    <a:pt x="245" y="30"/>
                    <a:pt x="212" y="0"/>
                    <a:pt x="15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163" y="275"/>
                    <a:pt x="163" y="275"/>
                    <a:pt x="163" y="275"/>
                  </a:cubicBezTo>
                  <a:cubicBezTo>
                    <a:pt x="220" y="275"/>
                    <a:pt x="257" y="245"/>
                    <a:pt x="257" y="198"/>
                  </a:cubicBezTo>
                  <a:cubicBezTo>
                    <a:pt x="257" y="166"/>
                    <a:pt x="239" y="142"/>
                    <a:pt x="213" y="133"/>
                  </a:cubicBezTo>
                  <a:moveTo>
                    <a:pt x="67" y="59"/>
                  </a:moveTo>
                  <a:cubicBezTo>
                    <a:pt x="157" y="59"/>
                    <a:pt x="157" y="59"/>
                    <a:pt x="157" y="59"/>
                  </a:cubicBezTo>
                  <a:cubicBezTo>
                    <a:pt x="170" y="59"/>
                    <a:pt x="180" y="69"/>
                    <a:pt x="180" y="83"/>
                  </a:cubicBezTo>
                  <a:cubicBezTo>
                    <a:pt x="180" y="97"/>
                    <a:pt x="170" y="107"/>
                    <a:pt x="156" y="107"/>
                  </a:cubicBezTo>
                  <a:cubicBezTo>
                    <a:pt x="67" y="107"/>
                    <a:pt x="67" y="107"/>
                    <a:pt x="67" y="107"/>
                  </a:cubicBezTo>
                  <a:lnTo>
                    <a:pt x="67" y="59"/>
                  </a:lnTo>
                  <a:close/>
                  <a:moveTo>
                    <a:pt x="158" y="218"/>
                  </a:moveTo>
                  <a:cubicBezTo>
                    <a:pt x="67" y="218"/>
                    <a:pt x="67" y="218"/>
                    <a:pt x="67" y="218"/>
                  </a:cubicBezTo>
                  <a:cubicBezTo>
                    <a:pt x="67" y="162"/>
                    <a:pt x="67" y="162"/>
                    <a:pt x="67" y="162"/>
                  </a:cubicBezTo>
                  <a:cubicBezTo>
                    <a:pt x="158" y="162"/>
                    <a:pt x="158" y="162"/>
                    <a:pt x="158" y="162"/>
                  </a:cubicBezTo>
                  <a:cubicBezTo>
                    <a:pt x="175" y="162"/>
                    <a:pt x="187" y="173"/>
                    <a:pt x="187" y="189"/>
                  </a:cubicBezTo>
                  <a:cubicBezTo>
                    <a:pt x="187" y="206"/>
                    <a:pt x="175" y="218"/>
                    <a:pt x="158" y="218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7529550" y="1749425"/>
              <a:ext cx="1630363" cy="1828800"/>
            </a:xfrm>
            <a:custGeom>
              <a:avLst/>
              <a:gdLst/>
              <a:ahLst/>
              <a:cxnLst/>
              <a:rect l="l" t="t" r="r" b="b"/>
              <a:pathLst>
                <a:path w="251" h="281" extrusionOk="0">
                  <a:moveTo>
                    <a:pt x="182" y="154"/>
                  </a:moveTo>
                  <a:cubicBezTo>
                    <a:pt x="182" y="196"/>
                    <a:pt x="163" y="219"/>
                    <a:pt x="125" y="219"/>
                  </a:cubicBezTo>
                  <a:cubicBezTo>
                    <a:pt x="87" y="219"/>
                    <a:pt x="68" y="196"/>
                    <a:pt x="68" y="154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234"/>
                    <a:pt x="44" y="281"/>
                    <a:pt x="125" y="281"/>
                  </a:cubicBezTo>
                  <a:cubicBezTo>
                    <a:pt x="206" y="281"/>
                    <a:pt x="251" y="234"/>
                    <a:pt x="251" y="149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182" y="0"/>
                    <a:pt x="182" y="0"/>
                    <a:pt x="182" y="0"/>
                  </a:cubicBezTo>
                  <a:lnTo>
                    <a:pt x="182" y="15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9309138" y="1716088"/>
              <a:ext cx="1579563" cy="1862137"/>
            </a:xfrm>
            <a:custGeom>
              <a:avLst/>
              <a:gdLst/>
              <a:ahLst/>
              <a:cxnLst/>
              <a:rect l="l" t="t" r="r" b="b"/>
              <a:pathLst>
                <a:path w="243" h="286" extrusionOk="0">
                  <a:moveTo>
                    <a:pt x="156" y="115"/>
                  </a:moveTo>
                  <a:cubicBezTo>
                    <a:pt x="92" y="99"/>
                    <a:pt x="78" y="98"/>
                    <a:pt x="78" y="80"/>
                  </a:cubicBezTo>
                  <a:cubicBezTo>
                    <a:pt x="78" y="65"/>
                    <a:pt x="94" y="59"/>
                    <a:pt x="121" y="59"/>
                  </a:cubicBezTo>
                  <a:cubicBezTo>
                    <a:pt x="157" y="59"/>
                    <a:pt x="195" y="67"/>
                    <a:pt x="216" y="81"/>
                  </a:cubicBezTo>
                  <a:cubicBezTo>
                    <a:pt x="237" y="25"/>
                    <a:pt x="237" y="25"/>
                    <a:pt x="237" y="25"/>
                  </a:cubicBezTo>
                  <a:cubicBezTo>
                    <a:pt x="210" y="10"/>
                    <a:pt x="169" y="0"/>
                    <a:pt x="122" y="0"/>
                  </a:cubicBezTo>
                  <a:cubicBezTo>
                    <a:pt x="51" y="0"/>
                    <a:pt x="11" y="35"/>
                    <a:pt x="11" y="82"/>
                  </a:cubicBezTo>
                  <a:cubicBezTo>
                    <a:pt x="11" y="133"/>
                    <a:pt x="41" y="154"/>
                    <a:pt x="109" y="168"/>
                  </a:cubicBezTo>
                  <a:cubicBezTo>
                    <a:pt x="162" y="180"/>
                    <a:pt x="174" y="187"/>
                    <a:pt x="174" y="202"/>
                  </a:cubicBezTo>
                  <a:cubicBezTo>
                    <a:pt x="174" y="218"/>
                    <a:pt x="159" y="226"/>
                    <a:pt x="130" y="226"/>
                  </a:cubicBezTo>
                  <a:cubicBezTo>
                    <a:pt x="88" y="226"/>
                    <a:pt x="51" y="215"/>
                    <a:pt x="20" y="199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33" y="275"/>
                    <a:pt x="82" y="286"/>
                    <a:pt x="132" y="286"/>
                  </a:cubicBezTo>
                  <a:cubicBezTo>
                    <a:pt x="201" y="286"/>
                    <a:pt x="243" y="254"/>
                    <a:pt x="243" y="200"/>
                  </a:cubicBezTo>
                  <a:cubicBezTo>
                    <a:pt x="243" y="157"/>
                    <a:pt x="215" y="129"/>
                    <a:pt x="156" y="115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3"/>
          <p:cNvSpPr txBox="1">
            <a:spLocks noGrp="1"/>
          </p:cNvSpPr>
          <p:nvPr>
            <p:ph type="dt" idx="10"/>
          </p:nvPr>
        </p:nvSpPr>
        <p:spPr>
          <a:xfrm>
            <a:off x="575100" y="4833000"/>
            <a:ext cx="8694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33"/>
          <p:cNvSpPr txBox="1">
            <a:spLocks noGrp="1"/>
          </p:cNvSpPr>
          <p:nvPr>
            <p:ph type="ftr" idx="11"/>
          </p:nvPr>
        </p:nvSpPr>
        <p:spPr>
          <a:xfrm>
            <a:off x="1676700" y="4833000"/>
            <a:ext cx="62262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33"/>
          <p:cNvSpPr txBox="1">
            <a:spLocks noGrp="1"/>
          </p:cNvSpPr>
          <p:nvPr>
            <p:ph type="sldNum" idx="12"/>
          </p:nvPr>
        </p:nvSpPr>
        <p:spPr>
          <a:xfrm>
            <a:off x="359100" y="4833000"/>
            <a:ext cx="216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397" name="Google Shape;397;p33"/>
          <p:cNvSpPr txBox="1">
            <a:spLocks noGrp="1"/>
          </p:cNvSpPr>
          <p:nvPr>
            <p:ph type="body" idx="1"/>
          </p:nvPr>
        </p:nvSpPr>
        <p:spPr>
          <a:xfrm>
            <a:off x="6487003" y="249157"/>
            <a:ext cx="2450100" cy="1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600"/>
              <a:buNone/>
              <a:defRPr sz="600">
                <a:solidFill>
                  <a:srgbClr val="FF0000"/>
                </a:solidFill>
              </a:defRPr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 with copyright/disclaimer">
  <p:cSld name="Closing slide with copyright/disclaimer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34" descr="ThankYou_Grid_Portrai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88886"/>
            <a:ext cx="9144901" cy="3504341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4"/>
          <p:cNvSpPr txBox="1">
            <a:spLocks noGrp="1"/>
          </p:cNvSpPr>
          <p:nvPr>
            <p:ph type="body" idx="1"/>
          </p:nvPr>
        </p:nvSpPr>
        <p:spPr>
          <a:xfrm>
            <a:off x="2914685" y="2859260"/>
            <a:ext cx="4880400" cy="15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grpSp>
        <p:nvGrpSpPr>
          <p:cNvPr id="401" name="Google Shape;401;p34"/>
          <p:cNvGrpSpPr/>
          <p:nvPr/>
        </p:nvGrpSpPr>
        <p:grpSpPr>
          <a:xfrm>
            <a:off x="0" y="2694600"/>
            <a:ext cx="9144900" cy="46575"/>
            <a:chOff x="0" y="3606831"/>
            <a:chExt cx="12193200" cy="62100"/>
          </a:xfrm>
        </p:grpSpPr>
        <p:sp>
          <p:nvSpPr>
            <p:cNvPr id="402" name="Google Shape;402;p34"/>
            <p:cNvSpPr/>
            <p:nvPr/>
          </p:nvSpPr>
          <p:spPr>
            <a:xfrm>
              <a:off x="0" y="3606831"/>
              <a:ext cx="12193200" cy="2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34"/>
            <p:cNvSpPr/>
            <p:nvPr/>
          </p:nvSpPr>
          <p:spPr>
            <a:xfrm>
              <a:off x="3886247" y="3606831"/>
              <a:ext cx="8305800" cy="6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" name="Google Shape;404;p34"/>
          <p:cNvSpPr txBox="1">
            <a:spLocks noGrp="1"/>
          </p:cNvSpPr>
          <p:nvPr>
            <p:ph type="body" idx="2"/>
          </p:nvPr>
        </p:nvSpPr>
        <p:spPr>
          <a:xfrm>
            <a:off x="352425" y="4795568"/>
            <a:ext cx="31731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</a:defRPr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grpSp>
        <p:nvGrpSpPr>
          <p:cNvPr id="405" name="Google Shape;405;p34"/>
          <p:cNvGrpSpPr/>
          <p:nvPr/>
        </p:nvGrpSpPr>
        <p:grpSpPr>
          <a:xfrm>
            <a:off x="8138483" y="4847551"/>
            <a:ext cx="809701" cy="149902"/>
            <a:chOff x="830300" y="1716088"/>
            <a:chExt cx="10058401" cy="1862137"/>
          </a:xfrm>
        </p:grpSpPr>
        <p:sp>
          <p:nvSpPr>
            <p:cNvPr id="406" name="Google Shape;406;p34"/>
            <p:cNvSpPr/>
            <p:nvPr/>
          </p:nvSpPr>
          <p:spPr>
            <a:xfrm>
              <a:off x="3857663" y="1749425"/>
              <a:ext cx="1604963" cy="1789112"/>
            </a:xfrm>
            <a:custGeom>
              <a:avLst/>
              <a:gdLst/>
              <a:ahLst/>
              <a:cxnLst/>
              <a:rect l="l" t="t" r="r" b="b"/>
              <a:pathLst>
                <a:path w="247" h="275" extrusionOk="0">
                  <a:moveTo>
                    <a:pt x="247" y="93"/>
                  </a:moveTo>
                  <a:cubicBezTo>
                    <a:pt x="247" y="40"/>
                    <a:pt x="213" y="0"/>
                    <a:pt x="1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67" y="275"/>
                    <a:pt x="67" y="275"/>
                    <a:pt x="67" y="275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71" y="60"/>
                    <a:pt x="181" y="76"/>
                    <a:pt x="181" y="94"/>
                  </a:cubicBezTo>
                  <a:cubicBezTo>
                    <a:pt x="181" y="113"/>
                    <a:pt x="170" y="128"/>
                    <a:pt x="142" y="128"/>
                  </a:cubicBezTo>
                  <a:cubicBezTo>
                    <a:pt x="77" y="128"/>
                    <a:pt x="77" y="128"/>
                    <a:pt x="77" y="128"/>
                  </a:cubicBezTo>
                  <a:cubicBezTo>
                    <a:pt x="169" y="275"/>
                    <a:pt x="169" y="275"/>
                    <a:pt x="169" y="275"/>
                  </a:cubicBezTo>
                  <a:cubicBezTo>
                    <a:pt x="246" y="275"/>
                    <a:pt x="246" y="275"/>
                    <a:pt x="246" y="275"/>
                  </a:cubicBezTo>
                  <a:cubicBezTo>
                    <a:pt x="246" y="275"/>
                    <a:pt x="183" y="177"/>
                    <a:pt x="183" y="177"/>
                  </a:cubicBezTo>
                  <a:cubicBezTo>
                    <a:pt x="222" y="167"/>
                    <a:pt x="247" y="140"/>
                    <a:pt x="247" y="9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34"/>
            <p:cNvSpPr/>
            <p:nvPr/>
          </p:nvSpPr>
          <p:spPr>
            <a:xfrm>
              <a:off x="3130588" y="1749425"/>
              <a:ext cx="435000" cy="1789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34"/>
            <p:cNvSpPr/>
            <p:nvPr/>
          </p:nvSpPr>
          <p:spPr>
            <a:xfrm>
              <a:off x="830300" y="1749425"/>
              <a:ext cx="2203450" cy="1789113"/>
            </a:xfrm>
            <a:custGeom>
              <a:avLst/>
              <a:gdLst/>
              <a:ahLst/>
              <a:cxnLst/>
              <a:rect l="l" t="t" r="r" b="b"/>
              <a:pathLst>
                <a:path w="1388" h="1127" extrusionOk="0">
                  <a:moveTo>
                    <a:pt x="573" y="0"/>
                  </a:moveTo>
                  <a:lnTo>
                    <a:pt x="0" y="1127"/>
                  </a:lnTo>
                  <a:lnTo>
                    <a:pt x="307" y="1127"/>
                  </a:lnTo>
                  <a:lnTo>
                    <a:pt x="401" y="939"/>
                  </a:lnTo>
                  <a:lnTo>
                    <a:pt x="864" y="939"/>
                  </a:lnTo>
                  <a:lnTo>
                    <a:pt x="749" y="705"/>
                  </a:lnTo>
                  <a:lnTo>
                    <a:pt x="516" y="705"/>
                  </a:lnTo>
                  <a:lnTo>
                    <a:pt x="688" y="356"/>
                  </a:lnTo>
                  <a:lnTo>
                    <a:pt x="692" y="356"/>
                  </a:lnTo>
                  <a:lnTo>
                    <a:pt x="1072" y="1127"/>
                  </a:lnTo>
                  <a:lnTo>
                    <a:pt x="1388" y="1127"/>
                  </a:lnTo>
                  <a:lnTo>
                    <a:pt x="815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34"/>
            <p:cNvSpPr/>
            <p:nvPr/>
          </p:nvSpPr>
          <p:spPr>
            <a:xfrm>
              <a:off x="5670588" y="1749425"/>
              <a:ext cx="1670050" cy="1789112"/>
            </a:xfrm>
            <a:custGeom>
              <a:avLst/>
              <a:gdLst/>
              <a:ahLst/>
              <a:cxnLst/>
              <a:rect l="l" t="t" r="r" b="b"/>
              <a:pathLst>
                <a:path w="257" h="275" extrusionOk="0">
                  <a:moveTo>
                    <a:pt x="213" y="133"/>
                  </a:moveTo>
                  <a:cubicBezTo>
                    <a:pt x="234" y="121"/>
                    <a:pt x="245" y="102"/>
                    <a:pt x="245" y="75"/>
                  </a:cubicBezTo>
                  <a:cubicBezTo>
                    <a:pt x="245" y="30"/>
                    <a:pt x="212" y="0"/>
                    <a:pt x="15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163" y="275"/>
                    <a:pt x="163" y="275"/>
                    <a:pt x="163" y="275"/>
                  </a:cubicBezTo>
                  <a:cubicBezTo>
                    <a:pt x="220" y="275"/>
                    <a:pt x="257" y="245"/>
                    <a:pt x="257" y="198"/>
                  </a:cubicBezTo>
                  <a:cubicBezTo>
                    <a:pt x="257" y="166"/>
                    <a:pt x="239" y="142"/>
                    <a:pt x="213" y="133"/>
                  </a:cubicBezTo>
                  <a:moveTo>
                    <a:pt x="67" y="59"/>
                  </a:moveTo>
                  <a:cubicBezTo>
                    <a:pt x="157" y="59"/>
                    <a:pt x="157" y="59"/>
                    <a:pt x="157" y="59"/>
                  </a:cubicBezTo>
                  <a:cubicBezTo>
                    <a:pt x="170" y="59"/>
                    <a:pt x="180" y="69"/>
                    <a:pt x="180" y="83"/>
                  </a:cubicBezTo>
                  <a:cubicBezTo>
                    <a:pt x="180" y="97"/>
                    <a:pt x="170" y="107"/>
                    <a:pt x="156" y="107"/>
                  </a:cubicBezTo>
                  <a:cubicBezTo>
                    <a:pt x="67" y="107"/>
                    <a:pt x="67" y="107"/>
                    <a:pt x="67" y="107"/>
                  </a:cubicBezTo>
                  <a:lnTo>
                    <a:pt x="67" y="59"/>
                  </a:lnTo>
                  <a:close/>
                  <a:moveTo>
                    <a:pt x="158" y="218"/>
                  </a:moveTo>
                  <a:cubicBezTo>
                    <a:pt x="67" y="218"/>
                    <a:pt x="67" y="218"/>
                    <a:pt x="67" y="218"/>
                  </a:cubicBezTo>
                  <a:cubicBezTo>
                    <a:pt x="67" y="162"/>
                    <a:pt x="67" y="162"/>
                    <a:pt x="67" y="162"/>
                  </a:cubicBezTo>
                  <a:cubicBezTo>
                    <a:pt x="158" y="162"/>
                    <a:pt x="158" y="162"/>
                    <a:pt x="158" y="162"/>
                  </a:cubicBezTo>
                  <a:cubicBezTo>
                    <a:pt x="175" y="162"/>
                    <a:pt x="187" y="173"/>
                    <a:pt x="187" y="189"/>
                  </a:cubicBezTo>
                  <a:cubicBezTo>
                    <a:pt x="187" y="206"/>
                    <a:pt x="175" y="218"/>
                    <a:pt x="158" y="218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34"/>
            <p:cNvSpPr/>
            <p:nvPr/>
          </p:nvSpPr>
          <p:spPr>
            <a:xfrm>
              <a:off x="7529550" y="1749425"/>
              <a:ext cx="1630363" cy="1828800"/>
            </a:xfrm>
            <a:custGeom>
              <a:avLst/>
              <a:gdLst/>
              <a:ahLst/>
              <a:cxnLst/>
              <a:rect l="l" t="t" r="r" b="b"/>
              <a:pathLst>
                <a:path w="251" h="281" extrusionOk="0">
                  <a:moveTo>
                    <a:pt x="182" y="154"/>
                  </a:moveTo>
                  <a:cubicBezTo>
                    <a:pt x="182" y="196"/>
                    <a:pt x="163" y="219"/>
                    <a:pt x="125" y="219"/>
                  </a:cubicBezTo>
                  <a:cubicBezTo>
                    <a:pt x="87" y="219"/>
                    <a:pt x="68" y="196"/>
                    <a:pt x="68" y="154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234"/>
                    <a:pt x="44" y="281"/>
                    <a:pt x="125" y="281"/>
                  </a:cubicBezTo>
                  <a:cubicBezTo>
                    <a:pt x="206" y="281"/>
                    <a:pt x="251" y="234"/>
                    <a:pt x="251" y="149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182" y="0"/>
                    <a:pt x="182" y="0"/>
                    <a:pt x="182" y="0"/>
                  </a:cubicBezTo>
                  <a:lnTo>
                    <a:pt x="182" y="1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34"/>
            <p:cNvSpPr/>
            <p:nvPr/>
          </p:nvSpPr>
          <p:spPr>
            <a:xfrm>
              <a:off x="9309138" y="1716088"/>
              <a:ext cx="1579563" cy="1862137"/>
            </a:xfrm>
            <a:custGeom>
              <a:avLst/>
              <a:gdLst/>
              <a:ahLst/>
              <a:cxnLst/>
              <a:rect l="l" t="t" r="r" b="b"/>
              <a:pathLst>
                <a:path w="243" h="286" extrusionOk="0">
                  <a:moveTo>
                    <a:pt x="156" y="115"/>
                  </a:moveTo>
                  <a:cubicBezTo>
                    <a:pt x="92" y="99"/>
                    <a:pt x="78" y="98"/>
                    <a:pt x="78" y="80"/>
                  </a:cubicBezTo>
                  <a:cubicBezTo>
                    <a:pt x="78" y="65"/>
                    <a:pt x="94" y="59"/>
                    <a:pt x="121" y="59"/>
                  </a:cubicBezTo>
                  <a:cubicBezTo>
                    <a:pt x="157" y="59"/>
                    <a:pt x="195" y="67"/>
                    <a:pt x="216" y="81"/>
                  </a:cubicBezTo>
                  <a:cubicBezTo>
                    <a:pt x="237" y="25"/>
                    <a:pt x="237" y="25"/>
                    <a:pt x="237" y="25"/>
                  </a:cubicBezTo>
                  <a:cubicBezTo>
                    <a:pt x="210" y="10"/>
                    <a:pt x="169" y="0"/>
                    <a:pt x="122" y="0"/>
                  </a:cubicBezTo>
                  <a:cubicBezTo>
                    <a:pt x="51" y="0"/>
                    <a:pt x="11" y="35"/>
                    <a:pt x="11" y="82"/>
                  </a:cubicBezTo>
                  <a:cubicBezTo>
                    <a:pt x="11" y="133"/>
                    <a:pt x="41" y="154"/>
                    <a:pt x="109" y="168"/>
                  </a:cubicBezTo>
                  <a:cubicBezTo>
                    <a:pt x="162" y="180"/>
                    <a:pt x="174" y="187"/>
                    <a:pt x="174" y="202"/>
                  </a:cubicBezTo>
                  <a:cubicBezTo>
                    <a:pt x="174" y="218"/>
                    <a:pt x="159" y="226"/>
                    <a:pt x="130" y="226"/>
                  </a:cubicBezTo>
                  <a:cubicBezTo>
                    <a:pt x="88" y="226"/>
                    <a:pt x="51" y="215"/>
                    <a:pt x="20" y="199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33" y="275"/>
                    <a:pt x="82" y="286"/>
                    <a:pt x="132" y="286"/>
                  </a:cubicBezTo>
                  <a:cubicBezTo>
                    <a:pt x="201" y="286"/>
                    <a:pt x="243" y="254"/>
                    <a:pt x="243" y="200"/>
                  </a:cubicBezTo>
                  <a:cubicBezTo>
                    <a:pt x="243" y="157"/>
                    <a:pt x="215" y="129"/>
                    <a:pt x="156" y="11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2" name="Google Shape;412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buNone/>
              <a:defRPr sz="1300">
                <a:solidFill>
                  <a:schemeClr val="lt1"/>
                </a:solidFill>
              </a:defRPr>
            </a:lvl1pPr>
            <a:lvl2pPr lvl="1" algn="r" rtl="0">
              <a:buNone/>
              <a:defRPr sz="1300">
                <a:solidFill>
                  <a:schemeClr val="lt1"/>
                </a:solidFill>
              </a:defRPr>
            </a:lvl2pPr>
            <a:lvl3pPr lvl="2" algn="r" rtl="0">
              <a:buNone/>
              <a:defRPr sz="1300">
                <a:solidFill>
                  <a:schemeClr val="lt1"/>
                </a:solidFill>
              </a:defRPr>
            </a:lvl3pPr>
            <a:lvl4pPr lvl="3" algn="r" rtl="0">
              <a:buNone/>
              <a:defRPr sz="1300">
                <a:solidFill>
                  <a:schemeClr val="lt1"/>
                </a:solidFill>
              </a:defRPr>
            </a:lvl4pPr>
            <a:lvl5pPr lvl="4" algn="r" rtl="0">
              <a:buNone/>
              <a:defRPr sz="1300">
                <a:solidFill>
                  <a:schemeClr val="lt1"/>
                </a:solidFill>
              </a:defRPr>
            </a:lvl5pPr>
            <a:lvl6pPr lvl="5" algn="r" rtl="0">
              <a:buNone/>
              <a:defRPr sz="1300">
                <a:solidFill>
                  <a:schemeClr val="lt1"/>
                </a:solidFill>
              </a:defRPr>
            </a:lvl6pPr>
            <a:lvl7pPr lvl="6" algn="r" rtl="0">
              <a:buNone/>
              <a:defRPr sz="1300">
                <a:solidFill>
                  <a:schemeClr val="lt1"/>
                </a:solidFill>
              </a:defRPr>
            </a:lvl7pPr>
            <a:lvl8pPr lvl="7" algn="r" rtl="0">
              <a:buNone/>
              <a:defRPr sz="1300">
                <a:solidFill>
                  <a:schemeClr val="lt1"/>
                </a:solidFill>
              </a:defRPr>
            </a:lvl8pPr>
            <a:lvl9pPr lvl="8" algn="r" rtl="0">
              <a:buNone/>
              <a:defRPr sz="13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40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36"/>
          <p:cNvSpPr/>
          <p:nvPr/>
        </p:nvSpPr>
        <p:spPr>
          <a:xfrm>
            <a:off x="0" y="4068590"/>
            <a:ext cx="9144000" cy="107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3" name="Google Shape;423;p36"/>
          <p:cNvGrpSpPr/>
          <p:nvPr/>
        </p:nvGrpSpPr>
        <p:grpSpPr>
          <a:xfrm>
            <a:off x="0" y="4059017"/>
            <a:ext cx="8994676" cy="0"/>
            <a:chOff x="0" y="3175"/>
            <a:chExt cx="6626" cy="0"/>
          </a:xfrm>
        </p:grpSpPr>
        <p:sp>
          <p:nvSpPr>
            <p:cNvPr id="424" name="Google Shape;424;p36"/>
            <p:cNvSpPr/>
            <p:nvPr/>
          </p:nvSpPr>
          <p:spPr>
            <a:xfrm>
              <a:off x="0" y="3175"/>
              <a:ext cx="6600" cy="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>
              <a:off x="1826" y="3175"/>
              <a:ext cx="4800" cy="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6" name="Google Shape;426;p36"/>
          <p:cNvSpPr txBox="1">
            <a:spLocks noGrp="1"/>
          </p:cNvSpPr>
          <p:nvPr>
            <p:ph type="body" idx="1"/>
          </p:nvPr>
        </p:nvSpPr>
        <p:spPr>
          <a:xfrm>
            <a:off x="2478762" y="4453485"/>
            <a:ext cx="4523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427" name="Google Shape;427;p36"/>
          <p:cNvSpPr txBox="1">
            <a:spLocks noGrp="1"/>
          </p:cNvSpPr>
          <p:nvPr>
            <p:ph type="ctrTitle"/>
          </p:nvPr>
        </p:nvSpPr>
        <p:spPr>
          <a:xfrm>
            <a:off x="2478762" y="2352501"/>
            <a:ext cx="4523400" cy="1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None/>
              <a:defRPr sz="2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36"/>
          <p:cNvSpPr txBox="1">
            <a:spLocks noGrp="1"/>
          </p:cNvSpPr>
          <p:nvPr>
            <p:ph type="subTitle" idx="3"/>
          </p:nvPr>
        </p:nvSpPr>
        <p:spPr>
          <a:xfrm>
            <a:off x="2478762" y="3421257"/>
            <a:ext cx="45234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>
                <a:solidFill>
                  <a:schemeClr val="dk2"/>
                </a:solidFill>
              </a:defRPr>
            </a:lvl1pPr>
            <a:lvl2pPr lvl="1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lvl="2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lvl="3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lvl="4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lvl="5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lvl="6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lvl="7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lvl="8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grpSp>
        <p:nvGrpSpPr>
          <p:cNvPr id="429" name="Google Shape;429;p36"/>
          <p:cNvGrpSpPr/>
          <p:nvPr/>
        </p:nvGrpSpPr>
        <p:grpSpPr>
          <a:xfrm>
            <a:off x="7960915" y="4690807"/>
            <a:ext cx="998799" cy="184910"/>
            <a:chOff x="830300" y="1716088"/>
            <a:chExt cx="10058401" cy="1862137"/>
          </a:xfrm>
        </p:grpSpPr>
        <p:sp>
          <p:nvSpPr>
            <p:cNvPr id="430" name="Google Shape;430;p36"/>
            <p:cNvSpPr/>
            <p:nvPr/>
          </p:nvSpPr>
          <p:spPr>
            <a:xfrm>
              <a:off x="3857663" y="1749425"/>
              <a:ext cx="1604963" cy="1789112"/>
            </a:xfrm>
            <a:custGeom>
              <a:avLst/>
              <a:gdLst/>
              <a:ahLst/>
              <a:cxnLst/>
              <a:rect l="l" t="t" r="r" b="b"/>
              <a:pathLst>
                <a:path w="247" h="275" extrusionOk="0">
                  <a:moveTo>
                    <a:pt x="247" y="93"/>
                  </a:moveTo>
                  <a:cubicBezTo>
                    <a:pt x="247" y="40"/>
                    <a:pt x="213" y="0"/>
                    <a:pt x="1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67" y="275"/>
                    <a:pt x="67" y="275"/>
                    <a:pt x="67" y="275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71" y="60"/>
                    <a:pt x="181" y="76"/>
                    <a:pt x="181" y="94"/>
                  </a:cubicBezTo>
                  <a:cubicBezTo>
                    <a:pt x="181" y="113"/>
                    <a:pt x="170" y="128"/>
                    <a:pt x="142" y="128"/>
                  </a:cubicBezTo>
                  <a:cubicBezTo>
                    <a:pt x="77" y="128"/>
                    <a:pt x="77" y="128"/>
                    <a:pt x="77" y="128"/>
                  </a:cubicBezTo>
                  <a:cubicBezTo>
                    <a:pt x="169" y="275"/>
                    <a:pt x="169" y="275"/>
                    <a:pt x="169" y="275"/>
                  </a:cubicBezTo>
                  <a:cubicBezTo>
                    <a:pt x="246" y="275"/>
                    <a:pt x="246" y="275"/>
                    <a:pt x="246" y="275"/>
                  </a:cubicBezTo>
                  <a:cubicBezTo>
                    <a:pt x="246" y="275"/>
                    <a:pt x="183" y="177"/>
                    <a:pt x="183" y="177"/>
                  </a:cubicBezTo>
                  <a:cubicBezTo>
                    <a:pt x="222" y="167"/>
                    <a:pt x="247" y="140"/>
                    <a:pt x="247" y="9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36"/>
            <p:cNvSpPr/>
            <p:nvPr/>
          </p:nvSpPr>
          <p:spPr>
            <a:xfrm>
              <a:off x="3130588" y="1749425"/>
              <a:ext cx="435000" cy="1789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36"/>
            <p:cNvSpPr/>
            <p:nvPr/>
          </p:nvSpPr>
          <p:spPr>
            <a:xfrm>
              <a:off x="830300" y="1749425"/>
              <a:ext cx="2203450" cy="1789113"/>
            </a:xfrm>
            <a:custGeom>
              <a:avLst/>
              <a:gdLst/>
              <a:ahLst/>
              <a:cxnLst/>
              <a:rect l="l" t="t" r="r" b="b"/>
              <a:pathLst>
                <a:path w="1388" h="1127" extrusionOk="0">
                  <a:moveTo>
                    <a:pt x="573" y="0"/>
                  </a:moveTo>
                  <a:lnTo>
                    <a:pt x="0" y="1127"/>
                  </a:lnTo>
                  <a:lnTo>
                    <a:pt x="307" y="1127"/>
                  </a:lnTo>
                  <a:lnTo>
                    <a:pt x="401" y="939"/>
                  </a:lnTo>
                  <a:lnTo>
                    <a:pt x="864" y="939"/>
                  </a:lnTo>
                  <a:lnTo>
                    <a:pt x="749" y="705"/>
                  </a:lnTo>
                  <a:lnTo>
                    <a:pt x="516" y="705"/>
                  </a:lnTo>
                  <a:lnTo>
                    <a:pt x="688" y="356"/>
                  </a:lnTo>
                  <a:lnTo>
                    <a:pt x="692" y="356"/>
                  </a:lnTo>
                  <a:lnTo>
                    <a:pt x="1072" y="1127"/>
                  </a:lnTo>
                  <a:lnTo>
                    <a:pt x="1388" y="1127"/>
                  </a:lnTo>
                  <a:lnTo>
                    <a:pt x="815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36"/>
            <p:cNvSpPr/>
            <p:nvPr/>
          </p:nvSpPr>
          <p:spPr>
            <a:xfrm>
              <a:off x="5670588" y="1749425"/>
              <a:ext cx="1670050" cy="1789112"/>
            </a:xfrm>
            <a:custGeom>
              <a:avLst/>
              <a:gdLst/>
              <a:ahLst/>
              <a:cxnLst/>
              <a:rect l="l" t="t" r="r" b="b"/>
              <a:pathLst>
                <a:path w="257" h="275" extrusionOk="0">
                  <a:moveTo>
                    <a:pt x="213" y="133"/>
                  </a:moveTo>
                  <a:cubicBezTo>
                    <a:pt x="234" y="121"/>
                    <a:pt x="245" y="102"/>
                    <a:pt x="245" y="75"/>
                  </a:cubicBezTo>
                  <a:cubicBezTo>
                    <a:pt x="245" y="30"/>
                    <a:pt x="212" y="0"/>
                    <a:pt x="15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163" y="275"/>
                    <a:pt x="163" y="275"/>
                    <a:pt x="163" y="275"/>
                  </a:cubicBezTo>
                  <a:cubicBezTo>
                    <a:pt x="220" y="275"/>
                    <a:pt x="257" y="245"/>
                    <a:pt x="257" y="198"/>
                  </a:cubicBezTo>
                  <a:cubicBezTo>
                    <a:pt x="257" y="166"/>
                    <a:pt x="239" y="142"/>
                    <a:pt x="213" y="133"/>
                  </a:cubicBezTo>
                  <a:moveTo>
                    <a:pt x="67" y="59"/>
                  </a:moveTo>
                  <a:cubicBezTo>
                    <a:pt x="157" y="59"/>
                    <a:pt x="157" y="59"/>
                    <a:pt x="157" y="59"/>
                  </a:cubicBezTo>
                  <a:cubicBezTo>
                    <a:pt x="170" y="59"/>
                    <a:pt x="180" y="69"/>
                    <a:pt x="180" y="83"/>
                  </a:cubicBezTo>
                  <a:cubicBezTo>
                    <a:pt x="180" y="97"/>
                    <a:pt x="170" y="107"/>
                    <a:pt x="156" y="107"/>
                  </a:cubicBezTo>
                  <a:cubicBezTo>
                    <a:pt x="67" y="107"/>
                    <a:pt x="67" y="107"/>
                    <a:pt x="67" y="107"/>
                  </a:cubicBezTo>
                  <a:lnTo>
                    <a:pt x="67" y="59"/>
                  </a:lnTo>
                  <a:close/>
                  <a:moveTo>
                    <a:pt x="158" y="218"/>
                  </a:moveTo>
                  <a:cubicBezTo>
                    <a:pt x="67" y="218"/>
                    <a:pt x="67" y="218"/>
                    <a:pt x="67" y="218"/>
                  </a:cubicBezTo>
                  <a:cubicBezTo>
                    <a:pt x="67" y="162"/>
                    <a:pt x="67" y="162"/>
                    <a:pt x="67" y="162"/>
                  </a:cubicBezTo>
                  <a:cubicBezTo>
                    <a:pt x="158" y="162"/>
                    <a:pt x="158" y="162"/>
                    <a:pt x="158" y="162"/>
                  </a:cubicBezTo>
                  <a:cubicBezTo>
                    <a:pt x="175" y="162"/>
                    <a:pt x="187" y="173"/>
                    <a:pt x="187" y="189"/>
                  </a:cubicBezTo>
                  <a:cubicBezTo>
                    <a:pt x="187" y="206"/>
                    <a:pt x="175" y="218"/>
                    <a:pt x="158" y="218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36"/>
            <p:cNvSpPr/>
            <p:nvPr/>
          </p:nvSpPr>
          <p:spPr>
            <a:xfrm>
              <a:off x="7529550" y="1749425"/>
              <a:ext cx="1630363" cy="1828800"/>
            </a:xfrm>
            <a:custGeom>
              <a:avLst/>
              <a:gdLst/>
              <a:ahLst/>
              <a:cxnLst/>
              <a:rect l="l" t="t" r="r" b="b"/>
              <a:pathLst>
                <a:path w="251" h="281" extrusionOk="0">
                  <a:moveTo>
                    <a:pt x="182" y="154"/>
                  </a:moveTo>
                  <a:cubicBezTo>
                    <a:pt x="182" y="196"/>
                    <a:pt x="163" y="219"/>
                    <a:pt x="125" y="219"/>
                  </a:cubicBezTo>
                  <a:cubicBezTo>
                    <a:pt x="87" y="219"/>
                    <a:pt x="68" y="196"/>
                    <a:pt x="68" y="154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234"/>
                    <a:pt x="44" y="281"/>
                    <a:pt x="125" y="281"/>
                  </a:cubicBezTo>
                  <a:cubicBezTo>
                    <a:pt x="206" y="281"/>
                    <a:pt x="251" y="234"/>
                    <a:pt x="251" y="149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182" y="0"/>
                    <a:pt x="182" y="0"/>
                    <a:pt x="182" y="0"/>
                  </a:cubicBezTo>
                  <a:lnTo>
                    <a:pt x="182" y="1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>
              <a:off x="9309138" y="1716088"/>
              <a:ext cx="1579563" cy="1862137"/>
            </a:xfrm>
            <a:custGeom>
              <a:avLst/>
              <a:gdLst/>
              <a:ahLst/>
              <a:cxnLst/>
              <a:rect l="l" t="t" r="r" b="b"/>
              <a:pathLst>
                <a:path w="243" h="286" extrusionOk="0">
                  <a:moveTo>
                    <a:pt x="156" y="115"/>
                  </a:moveTo>
                  <a:cubicBezTo>
                    <a:pt x="92" y="99"/>
                    <a:pt x="78" y="98"/>
                    <a:pt x="78" y="80"/>
                  </a:cubicBezTo>
                  <a:cubicBezTo>
                    <a:pt x="78" y="65"/>
                    <a:pt x="94" y="59"/>
                    <a:pt x="121" y="59"/>
                  </a:cubicBezTo>
                  <a:cubicBezTo>
                    <a:pt x="157" y="59"/>
                    <a:pt x="195" y="67"/>
                    <a:pt x="216" y="81"/>
                  </a:cubicBezTo>
                  <a:cubicBezTo>
                    <a:pt x="237" y="25"/>
                    <a:pt x="237" y="25"/>
                    <a:pt x="237" y="25"/>
                  </a:cubicBezTo>
                  <a:cubicBezTo>
                    <a:pt x="210" y="10"/>
                    <a:pt x="169" y="0"/>
                    <a:pt x="122" y="0"/>
                  </a:cubicBezTo>
                  <a:cubicBezTo>
                    <a:pt x="51" y="0"/>
                    <a:pt x="11" y="35"/>
                    <a:pt x="11" y="82"/>
                  </a:cubicBezTo>
                  <a:cubicBezTo>
                    <a:pt x="11" y="133"/>
                    <a:pt x="41" y="154"/>
                    <a:pt x="109" y="168"/>
                  </a:cubicBezTo>
                  <a:cubicBezTo>
                    <a:pt x="162" y="180"/>
                    <a:pt x="174" y="187"/>
                    <a:pt x="174" y="202"/>
                  </a:cubicBezTo>
                  <a:cubicBezTo>
                    <a:pt x="174" y="218"/>
                    <a:pt x="159" y="226"/>
                    <a:pt x="130" y="226"/>
                  </a:cubicBezTo>
                  <a:cubicBezTo>
                    <a:pt x="88" y="226"/>
                    <a:pt x="51" y="215"/>
                    <a:pt x="20" y="199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33" y="275"/>
                    <a:pt x="82" y="286"/>
                    <a:pt x="132" y="286"/>
                  </a:cubicBezTo>
                  <a:cubicBezTo>
                    <a:pt x="201" y="286"/>
                    <a:pt x="243" y="254"/>
                    <a:pt x="243" y="200"/>
                  </a:cubicBezTo>
                  <a:cubicBezTo>
                    <a:pt x="243" y="157"/>
                    <a:pt x="215" y="129"/>
                    <a:pt x="156" y="11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6" name="Google Shape;436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7"/>
          <p:cNvSpPr txBox="1">
            <a:spLocks noGrp="1"/>
          </p:cNvSpPr>
          <p:nvPr>
            <p:ph type="title"/>
          </p:nvPr>
        </p:nvSpPr>
        <p:spPr>
          <a:xfrm>
            <a:off x="360000" y="347575"/>
            <a:ext cx="84240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9" name="Google Shape;439;p37"/>
          <p:cNvSpPr txBox="1">
            <a:spLocks noGrp="1"/>
          </p:cNvSpPr>
          <p:nvPr>
            <p:ph type="dt" idx="10"/>
          </p:nvPr>
        </p:nvSpPr>
        <p:spPr>
          <a:xfrm>
            <a:off x="575100" y="4833000"/>
            <a:ext cx="8694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37"/>
          <p:cNvSpPr txBox="1">
            <a:spLocks noGrp="1"/>
          </p:cNvSpPr>
          <p:nvPr>
            <p:ph type="ftr" idx="11"/>
          </p:nvPr>
        </p:nvSpPr>
        <p:spPr>
          <a:xfrm>
            <a:off x="1458900" y="4726700"/>
            <a:ext cx="6226200" cy="2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p37"/>
          <p:cNvSpPr txBox="1">
            <a:spLocks noGrp="1"/>
          </p:cNvSpPr>
          <p:nvPr>
            <p:ph type="sldNum" idx="12"/>
          </p:nvPr>
        </p:nvSpPr>
        <p:spPr>
          <a:xfrm>
            <a:off x="8225150" y="351950"/>
            <a:ext cx="216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rtl="0">
              <a:buNone/>
              <a:defRPr sz="1100" b="1">
                <a:solidFill>
                  <a:srgbClr val="FFFFFF"/>
                </a:solidFill>
              </a:defRPr>
            </a:lvl1pPr>
            <a:lvl2pPr marL="0" lvl="1" indent="0" rtl="0">
              <a:buNone/>
              <a:defRPr sz="1100" b="1">
                <a:solidFill>
                  <a:srgbClr val="FFFFFF"/>
                </a:solidFill>
              </a:defRPr>
            </a:lvl2pPr>
            <a:lvl3pPr marL="0" lvl="2" indent="0" rtl="0">
              <a:buNone/>
              <a:defRPr sz="1100" b="1">
                <a:solidFill>
                  <a:srgbClr val="FFFFFF"/>
                </a:solidFill>
              </a:defRPr>
            </a:lvl3pPr>
            <a:lvl4pPr marL="0" lvl="3" indent="0" rtl="0">
              <a:buNone/>
              <a:defRPr sz="1100" b="1">
                <a:solidFill>
                  <a:srgbClr val="FFFFFF"/>
                </a:solidFill>
              </a:defRPr>
            </a:lvl4pPr>
            <a:lvl5pPr marL="0" lvl="4" indent="0" rtl="0">
              <a:buNone/>
              <a:defRPr sz="1100" b="1">
                <a:solidFill>
                  <a:srgbClr val="FFFFFF"/>
                </a:solidFill>
              </a:defRPr>
            </a:lvl5pPr>
            <a:lvl6pPr marL="0" lvl="5" indent="0" rtl="0">
              <a:buNone/>
              <a:defRPr sz="1100" b="1">
                <a:solidFill>
                  <a:srgbClr val="FFFFFF"/>
                </a:solidFill>
              </a:defRPr>
            </a:lvl6pPr>
            <a:lvl7pPr marL="0" lvl="6" indent="0" rtl="0">
              <a:buNone/>
              <a:defRPr sz="1100" b="1">
                <a:solidFill>
                  <a:srgbClr val="FFFFFF"/>
                </a:solidFill>
              </a:defRPr>
            </a:lvl7pPr>
            <a:lvl8pPr marL="0" lvl="7" indent="0" rtl="0">
              <a:buNone/>
              <a:defRPr sz="1100" b="1">
                <a:solidFill>
                  <a:srgbClr val="FFFFFF"/>
                </a:solidFill>
              </a:defRPr>
            </a:lvl8pPr>
            <a:lvl9pPr marL="0" lvl="8" indent="0" rtl="0">
              <a:buNone/>
              <a:defRPr sz="1100" b="1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442" name="Google Shape;442;p37"/>
          <p:cNvSpPr txBox="1">
            <a:spLocks noGrp="1"/>
          </p:cNvSpPr>
          <p:nvPr>
            <p:ph type="body" idx="1"/>
          </p:nvPr>
        </p:nvSpPr>
        <p:spPr>
          <a:xfrm>
            <a:off x="6487003" y="249157"/>
            <a:ext cx="2450100" cy="1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600"/>
              <a:buNone/>
              <a:defRPr sz="600">
                <a:solidFill>
                  <a:srgbClr val="FF0000"/>
                </a:solidFill>
              </a:defRPr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alt customisable">
  <p:cSld name="Title slide alt customisable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8"/>
          <p:cNvSpPr/>
          <p:nvPr/>
        </p:nvSpPr>
        <p:spPr>
          <a:xfrm>
            <a:off x="0" y="2718799"/>
            <a:ext cx="9144000" cy="2424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5" name="Google Shape;445;p38"/>
          <p:cNvGrpSpPr/>
          <p:nvPr/>
        </p:nvGrpSpPr>
        <p:grpSpPr>
          <a:xfrm>
            <a:off x="4072" y="2705123"/>
            <a:ext cx="8994676" cy="0"/>
            <a:chOff x="3" y="1195"/>
            <a:chExt cx="6626" cy="0"/>
          </a:xfrm>
        </p:grpSpPr>
        <p:sp>
          <p:nvSpPr>
            <p:cNvPr id="446" name="Google Shape;446;p38"/>
            <p:cNvSpPr/>
            <p:nvPr/>
          </p:nvSpPr>
          <p:spPr>
            <a:xfrm>
              <a:off x="3" y="1195"/>
              <a:ext cx="6600" cy="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38"/>
            <p:cNvSpPr/>
            <p:nvPr/>
          </p:nvSpPr>
          <p:spPr>
            <a:xfrm>
              <a:off x="1829" y="1195"/>
              <a:ext cx="4800" cy="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8" name="Google Shape;448;p38"/>
          <p:cNvSpPr txBox="1">
            <a:spLocks noGrp="1"/>
          </p:cNvSpPr>
          <p:nvPr>
            <p:ph type="ctrTitle"/>
          </p:nvPr>
        </p:nvSpPr>
        <p:spPr>
          <a:xfrm>
            <a:off x="2478762" y="3107486"/>
            <a:ext cx="4523400" cy="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38"/>
          <p:cNvSpPr txBox="1">
            <a:spLocks noGrp="1"/>
          </p:cNvSpPr>
          <p:nvPr>
            <p:ph type="subTitle" idx="1"/>
          </p:nvPr>
        </p:nvSpPr>
        <p:spPr>
          <a:xfrm>
            <a:off x="2478762" y="3808483"/>
            <a:ext cx="4523400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lvl="2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lvl="3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lvl="4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lvl="5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lvl="6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lvl="7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lvl="8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450" name="Google Shape;450;p38"/>
          <p:cNvSpPr txBox="1">
            <a:spLocks noGrp="1"/>
          </p:cNvSpPr>
          <p:nvPr>
            <p:ph type="body" idx="2"/>
          </p:nvPr>
        </p:nvSpPr>
        <p:spPr>
          <a:xfrm>
            <a:off x="2478762" y="4452300"/>
            <a:ext cx="45234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451" name="Google Shape;451;p38"/>
          <p:cNvSpPr>
            <a:spLocks noGrp="1"/>
          </p:cNvSpPr>
          <p:nvPr>
            <p:ph type="pic" idx="3"/>
          </p:nvPr>
        </p:nvSpPr>
        <p:spPr>
          <a:xfrm>
            <a:off x="0" y="0"/>
            <a:ext cx="9144000" cy="27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452" name="Google Shape;452;p38"/>
          <p:cNvGrpSpPr/>
          <p:nvPr/>
        </p:nvGrpSpPr>
        <p:grpSpPr>
          <a:xfrm>
            <a:off x="7960915" y="4690807"/>
            <a:ext cx="998799" cy="184910"/>
            <a:chOff x="830300" y="1716088"/>
            <a:chExt cx="10058401" cy="1862137"/>
          </a:xfrm>
        </p:grpSpPr>
        <p:sp>
          <p:nvSpPr>
            <p:cNvPr id="453" name="Google Shape;453;p38"/>
            <p:cNvSpPr/>
            <p:nvPr/>
          </p:nvSpPr>
          <p:spPr>
            <a:xfrm>
              <a:off x="3857663" y="1749425"/>
              <a:ext cx="1604963" cy="1789112"/>
            </a:xfrm>
            <a:custGeom>
              <a:avLst/>
              <a:gdLst/>
              <a:ahLst/>
              <a:cxnLst/>
              <a:rect l="l" t="t" r="r" b="b"/>
              <a:pathLst>
                <a:path w="247" h="275" extrusionOk="0">
                  <a:moveTo>
                    <a:pt x="247" y="93"/>
                  </a:moveTo>
                  <a:cubicBezTo>
                    <a:pt x="247" y="40"/>
                    <a:pt x="213" y="0"/>
                    <a:pt x="1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67" y="275"/>
                    <a:pt x="67" y="275"/>
                    <a:pt x="67" y="275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71" y="60"/>
                    <a:pt x="181" y="76"/>
                    <a:pt x="181" y="94"/>
                  </a:cubicBezTo>
                  <a:cubicBezTo>
                    <a:pt x="181" y="113"/>
                    <a:pt x="170" y="128"/>
                    <a:pt x="142" y="128"/>
                  </a:cubicBezTo>
                  <a:cubicBezTo>
                    <a:pt x="77" y="128"/>
                    <a:pt x="77" y="128"/>
                    <a:pt x="77" y="128"/>
                  </a:cubicBezTo>
                  <a:cubicBezTo>
                    <a:pt x="169" y="275"/>
                    <a:pt x="169" y="275"/>
                    <a:pt x="169" y="275"/>
                  </a:cubicBezTo>
                  <a:cubicBezTo>
                    <a:pt x="246" y="275"/>
                    <a:pt x="246" y="275"/>
                    <a:pt x="246" y="275"/>
                  </a:cubicBezTo>
                  <a:cubicBezTo>
                    <a:pt x="246" y="275"/>
                    <a:pt x="183" y="177"/>
                    <a:pt x="183" y="177"/>
                  </a:cubicBezTo>
                  <a:cubicBezTo>
                    <a:pt x="222" y="167"/>
                    <a:pt x="247" y="140"/>
                    <a:pt x="247" y="9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38"/>
            <p:cNvSpPr/>
            <p:nvPr/>
          </p:nvSpPr>
          <p:spPr>
            <a:xfrm>
              <a:off x="3130588" y="1749425"/>
              <a:ext cx="435000" cy="1789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38"/>
            <p:cNvSpPr/>
            <p:nvPr/>
          </p:nvSpPr>
          <p:spPr>
            <a:xfrm>
              <a:off x="830300" y="1749425"/>
              <a:ext cx="2203450" cy="1789113"/>
            </a:xfrm>
            <a:custGeom>
              <a:avLst/>
              <a:gdLst/>
              <a:ahLst/>
              <a:cxnLst/>
              <a:rect l="l" t="t" r="r" b="b"/>
              <a:pathLst>
                <a:path w="1388" h="1127" extrusionOk="0">
                  <a:moveTo>
                    <a:pt x="573" y="0"/>
                  </a:moveTo>
                  <a:lnTo>
                    <a:pt x="0" y="1127"/>
                  </a:lnTo>
                  <a:lnTo>
                    <a:pt x="307" y="1127"/>
                  </a:lnTo>
                  <a:lnTo>
                    <a:pt x="401" y="939"/>
                  </a:lnTo>
                  <a:lnTo>
                    <a:pt x="864" y="939"/>
                  </a:lnTo>
                  <a:lnTo>
                    <a:pt x="749" y="705"/>
                  </a:lnTo>
                  <a:lnTo>
                    <a:pt x="516" y="705"/>
                  </a:lnTo>
                  <a:lnTo>
                    <a:pt x="688" y="356"/>
                  </a:lnTo>
                  <a:lnTo>
                    <a:pt x="692" y="356"/>
                  </a:lnTo>
                  <a:lnTo>
                    <a:pt x="1072" y="1127"/>
                  </a:lnTo>
                  <a:lnTo>
                    <a:pt x="1388" y="1127"/>
                  </a:lnTo>
                  <a:lnTo>
                    <a:pt x="815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38"/>
            <p:cNvSpPr/>
            <p:nvPr/>
          </p:nvSpPr>
          <p:spPr>
            <a:xfrm>
              <a:off x="5670588" y="1749425"/>
              <a:ext cx="1670050" cy="1789112"/>
            </a:xfrm>
            <a:custGeom>
              <a:avLst/>
              <a:gdLst/>
              <a:ahLst/>
              <a:cxnLst/>
              <a:rect l="l" t="t" r="r" b="b"/>
              <a:pathLst>
                <a:path w="257" h="275" extrusionOk="0">
                  <a:moveTo>
                    <a:pt x="213" y="133"/>
                  </a:moveTo>
                  <a:cubicBezTo>
                    <a:pt x="234" y="121"/>
                    <a:pt x="245" y="102"/>
                    <a:pt x="245" y="75"/>
                  </a:cubicBezTo>
                  <a:cubicBezTo>
                    <a:pt x="245" y="30"/>
                    <a:pt x="212" y="0"/>
                    <a:pt x="15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163" y="275"/>
                    <a:pt x="163" y="275"/>
                    <a:pt x="163" y="275"/>
                  </a:cubicBezTo>
                  <a:cubicBezTo>
                    <a:pt x="220" y="275"/>
                    <a:pt x="257" y="245"/>
                    <a:pt x="257" y="198"/>
                  </a:cubicBezTo>
                  <a:cubicBezTo>
                    <a:pt x="257" y="166"/>
                    <a:pt x="239" y="142"/>
                    <a:pt x="213" y="133"/>
                  </a:cubicBezTo>
                  <a:moveTo>
                    <a:pt x="67" y="59"/>
                  </a:moveTo>
                  <a:cubicBezTo>
                    <a:pt x="157" y="59"/>
                    <a:pt x="157" y="59"/>
                    <a:pt x="157" y="59"/>
                  </a:cubicBezTo>
                  <a:cubicBezTo>
                    <a:pt x="170" y="59"/>
                    <a:pt x="180" y="69"/>
                    <a:pt x="180" y="83"/>
                  </a:cubicBezTo>
                  <a:cubicBezTo>
                    <a:pt x="180" y="97"/>
                    <a:pt x="170" y="107"/>
                    <a:pt x="156" y="107"/>
                  </a:cubicBezTo>
                  <a:cubicBezTo>
                    <a:pt x="67" y="107"/>
                    <a:pt x="67" y="107"/>
                    <a:pt x="67" y="107"/>
                  </a:cubicBezTo>
                  <a:lnTo>
                    <a:pt x="67" y="59"/>
                  </a:lnTo>
                  <a:close/>
                  <a:moveTo>
                    <a:pt x="158" y="218"/>
                  </a:moveTo>
                  <a:cubicBezTo>
                    <a:pt x="67" y="218"/>
                    <a:pt x="67" y="218"/>
                    <a:pt x="67" y="218"/>
                  </a:cubicBezTo>
                  <a:cubicBezTo>
                    <a:pt x="67" y="162"/>
                    <a:pt x="67" y="162"/>
                    <a:pt x="67" y="162"/>
                  </a:cubicBezTo>
                  <a:cubicBezTo>
                    <a:pt x="158" y="162"/>
                    <a:pt x="158" y="162"/>
                    <a:pt x="158" y="162"/>
                  </a:cubicBezTo>
                  <a:cubicBezTo>
                    <a:pt x="175" y="162"/>
                    <a:pt x="187" y="173"/>
                    <a:pt x="187" y="189"/>
                  </a:cubicBezTo>
                  <a:cubicBezTo>
                    <a:pt x="187" y="206"/>
                    <a:pt x="175" y="218"/>
                    <a:pt x="158" y="218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38"/>
            <p:cNvSpPr/>
            <p:nvPr/>
          </p:nvSpPr>
          <p:spPr>
            <a:xfrm>
              <a:off x="7529550" y="1749425"/>
              <a:ext cx="1630363" cy="1828800"/>
            </a:xfrm>
            <a:custGeom>
              <a:avLst/>
              <a:gdLst/>
              <a:ahLst/>
              <a:cxnLst/>
              <a:rect l="l" t="t" r="r" b="b"/>
              <a:pathLst>
                <a:path w="251" h="281" extrusionOk="0">
                  <a:moveTo>
                    <a:pt x="182" y="154"/>
                  </a:moveTo>
                  <a:cubicBezTo>
                    <a:pt x="182" y="196"/>
                    <a:pt x="163" y="219"/>
                    <a:pt x="125" y="219"/>
                  </a:cubicBezTo>
                  <a:cubicBezTo>
                    <a:pt x="87" y="219"/>
                    <a:pt x="68" y="196"/>
                    <a:pt x="68" y="154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234"/>
                    <a:pt x="44" y="281"/>
                    <a:pt x="125" y="281"/>
                  </a:cubicBezTo>
                  <a:cubicBezTo>
                    <a:pt x="206" y="281"/>
                    <a:pt x="251" y="234"/>
                    <a:pt x="251" y="149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182" y="0"/>
                    <a:pt x="182" y="0"/>
                    <a:pt x="182" y="0"/>
                  </a:cubicBezTo>
                  <a:lnTo>
                    <a:pt x="182" y="1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38"/>
            <p:cNvSpPr/>
            <p:nvPr/>
          </p:nvSpPr>
          <p:spPr>
            <a:xfrm>
              <a:off x="9309138" y="1716088"/>
              <a:ext cx="1579563" cy="1862137"/>
            </a:xfrm>
            <a:custGeom>
              <a:avLst/>
              <a:gdLst/>
              <a:ahLst/>
              <a:cxnLst/>
              <a:rect l="l" t="t" r="r" b="b"/>
              <a:pathLst>
                <a:path w="243" h="286" extrusionOk="0">
                  <a:moveTo>
                    <a:pt x="156" y="115"/>
                  </a:moveTo>
                  <a:cubicBezTo>
                    <a:pt x="92" y="99"/>
                    <a:pt x="78" y="98"/>
                    <a:pt x="78" y="80"/>
                  </a:cubicBezTo>
                  <a:cubicBezTo>
                    <a:pt x="78" y="65"/>
                    <a:pt x="94" y="59"/>
                    <a:pt x="121" y="59"/>
                  </a:cubicBezTo>
                  <a:cubicBezTo>
                    <a:pt x="157" y="59"/>
                    <a:pt x="195" y="67"/>
                    <a:pt x="216" y="81"/>
                  </a:cubicBezTo>
                  <a:cubicBezTo>
                    <a:pt x="237" y="25"/>
                    <a:pt x="237" y="25"/>
                    <a:pt x="237" y="25"/>
                  </a:cubicBezTo>
                  <a:cubicBezTo>
                    <a:pt x="210" y="10"/>
                    <a:pt x="169" y="0"/>
                    <a:pt x="122" y="0"/>
                  </a:cubicBezTo>
                  <a:cubicBezTo>
                    <a:pt x="51" y="0"/>
                    <a:pt x="11" y="35"/>
                    <a:pt x="11" y="82"/>
                  </a:cubicBezTo>
                  <a:cubicBezTo>
                    <a:pt x="11" y="133"/>
                    <a:pt x="41" y="154"/>
                    <a:pt x="109" y="168"/>
                  </a:cubicBezTo>
                  <a:cubicBezTo>
                    <a:pt x="162" y="180"/>
                    <a:pt x="174" y="187"/>
                    <a:pt x="174" y="202"/>
                  </a:cubicBezTo>
                  <a:cubicBezTo>
                    <a:pt x="174" y="218"/>
                    <a:pt x="159" y="226"/>
                    <a:pt x="130" y="226"/>
                  </a:cubicBezTo>
                  <a:cubicBezTo>
                    <a:pt x="88" y="226"/>
                    <a:pt x="51" y="215"/>
                    <a:pt x="20" y="199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33" y="275"/>
                    <a:pt x="82" y="286"/>
                    <a:pt x="132" y="286"/>
                  </a:cubicBezTo>
                  <a:cubicBezTo>
                    <a:pt x="201" y="286"/>
                    <a:pt x="243" y="254"/>
                    <a:pt x="243" y="200"/>
                  </a:cubicBezTo>
                  <a:cubicBezTo>
                    <a:pt x="243" y="157"/>
                    <a:pt x="215" y="129"/>
                    <a:pt x="156" y="11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9" name="Google Shape;459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hite">
  <p:cSld name="Title slide white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39"/>
          <p:cNvSpPr/>
          <p:nvPr/>
        </p:nvSpPr>
        <p:spPr>
          <a:xfrm>
            <a:off x="0" y="4068590"/>
            <a:ext cx="9144000" cy="107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3" name="Google Shape;463;p39"/>
          <p:cNvGrpSpPr/>
          <p:nvPr/>
        </p:nvGrpSpPr>
        <p:grpSpPr>
          <a:xfrm>
            <a:off x="0" y="4059017"/>
            <a:ext cx="8994676" cy="0"/>
            <a:chOff x="0" y="3175"/>
            <a:chExt cx="6626" cy="0"/>
          </a:xfrm>
        </p:grpSpPr>
        <p:sp>
          <p:nvSpPr>
            <p:cNvPr id="464" name="Google Shape;464;p39"/>
            <p:cNvSpPr/>
            <p:nvPr/>
          </p:nvSpPr>
          <p:spPr>
            <a:xfrm>
              <a:off x="0" y="3175"/>
              <a:ext cx="6600" cy="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1826" y="3175"/>
              <a:ext cx="4800" cy="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6" name="Google Shape;466;p39"/>
          <p:cNvSpPr txBox="1">
            <a:spLocks noGrp="1"/>
          </p:cNvSpPr>
          <p:nvPr>
            <p:ph type="ctrTitle"/>
          </p:nvPr>
        </p:nvSpPr>
        <p:spPr>
          <a:xfrm>
            <a:off x="2478762" y="2383270"/>
            <a:ext cx="4523400" cy="10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None/>
              <a:defRPr sz="23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39"/>
          <p:cNvSpPr txBox="1">
            <a:spLocks noGrp="1"/>
          </p:cNvSpPr>
          <p:nvPr>
            <p:ph type="subTitle" idx="1"/>
          </p:nvPr>
        </p:nvSpPr>
        <p:spPr>
          <a:xfrm>
            <a:off x="2478762" y="3421257"/>
            <a:ext cx="45234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>
                <a:solidFill>
                  <a:schemeClr val="dk2"/>
                </a:solidFill>
              </a:defRPr>
            </a:lvl1pPr>
            <a:lvl2pPr lvl="1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lvl="2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lvl="3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lvl="4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lvl="5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lvl="6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lvl="7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lvl="8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468" name="Google Shape;468;p39"/>
          <p:cNvSpPr txBox="1">
            <a:spLocks noGrp="1"/>
          </p:cNvSpPr>
          <p:nvPr>
            <p:ph type="body" idx="2"/>
          </p:nvPr>
        </p:nvSpPr>
        <p:spPr>
          <a:xfrm>
            <a:off x="2478762" y="4453485"/>
            <a:ext cx="45234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grpSp>
        <p:nvGrpSpPr>
          <p:cNvPr id="469" name="Google Shape;469;p39"/>
          <p:cNvGrpSpPr/>
          <p:nvPr/>
        </p:nvGrpSpPr>
        <p:grpSpPr>
          <a:xfrm>
            <a:off x="7960915" y="4690807"/>
            <a:ext cx="998799" cy="184910"/>
            <a:chOff x="830300" y="1716088"/>
            <a:chExt cx="10058401" cy="1862137"/>
          </a:xfrm>
        </p:grpSpPr>
        <p:sp>
          <p:nvSpPr>
            <p:cNvPr id="470" name="Google Shape;470;p39"/>
            <p:cNvSpPr/>
            <p:nvPr/>
          </p:nvSpPr>
          <p:spPr>
            <a:xfrm>
              <a:off x="3857663" y="1749425"/>
              <a:ext cx="1604963" cy="1789112"/>
            </a:xfrm>
            <a:custGeom>
              <a:avLst/>
              <a:gdLst/>
              <a:ahLst/>
              <a:cxnLst/>
              <a:rect l="l" t="t" r="r" b="b"/>
              <a:pathLst>
                <a:path w="247" h="275" extrusionOk="0">
                  <a:moveTo>
                    <a:pt x="247" y="93"/>
                  </a:moveTo>
                  <a:cubicBezTo>
                    <a:pt x="247" y="40"/>
                    <a:pt x="213" y="0"/>
                    <a:pt x="1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67" y="275"/>
                    <a:pt x="67" y="275"/>
                    <a:pt x="67" y="275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71" y="60"/>
                    <a:pt x="181" y="76"/>
                    <a:pt x="181" y="94"/>
                  </a:cubicBezTo>
                  <a:cubicBezTo>
                    <a:pt x="181" y="113"/>
                    <a:pt x="170" y="128"/>
                    <a:pt x="142" y="128"/>
                  </a:cubicBezTo>
                  <a:cubicBezTo>
                    <a:pt x="77" y="128"/>
                    <a:pt x="77" y="128"/>
                    <a:pt x="77" y="128"/>
                  </a:cubicBezTo>
                  <a:cubicBezTo>
                    <a:pt x="169" y="275"/>
                    <a:pt x="169" y="275"/>
                    <a:pt x="169" y="275"/>
                  </a:cubicBezTo>
                  <a:cubicBezTo>
                    <a:pt x="246" y="275"/>
                    <a:pt x="246" y="275"/>
                    <a:pt x="246" y="275"/>
                  </a:cubicBezTo>
                  <a:cubicBezTo>
                    <a:pt x="246" y="275"/>
                    <a:pt x="183" y="177"/>
                    <a:pt x="183" y="177"/>
                  </a:cubicBezTo>
                  <a:cubicBezTo>
                    <a:pt x="222" y="167"/>
                    <a:pt x="247" y="140"/>
                    <a:pt x="247" y="9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3130588" y="1749425"/>
              <a:ext cx="435000" cy="1789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830300" y="1749425"/>
              <a:ext cx="2203450" cy="1789113"/>
            </a:xfrm>
            <a:custGeom>
              <a:avLst/>
              <a:gdLst/>
              <a:ahLst/>
              <a:cxnLst/>
              <a:rect l="l" t="t" r="r" b="b"/>
              <a:pathLst>
                <a:path w="1388" h="1127" extrusionOk="0">
                  <a:moveTo>
                    <a:pt x="573" y="0"/>
                  </a:moveTo>
                  <a:lnTo>
                    <a:pt x="0" y="1127"/>
                  </a:lnTo>
                  <a:lnTo>
                    <a:pt x="307" y="1127"/>
                  </a:lnTo>
                  <a:lnTo>
                    <a:pt x="401" y="939"/>
                  </a:lnTo>
                  <a:lnTo>
                    <a:pt x="864" y="939"/>
                  </a:lnTo>
                  <a:lnTo>
                    <a:pt x="749" y="705"/>
                  </a:lnTo>
                  <a:lnTo>
                    <a:pt x="516" y="705"/>
                  </a:lnTo>
                  <a:lnTo>
                    <a:pt x="688" y="356"/>
                  </a:lnTo>
                  <a:lnTo>
                    <a:pt x="692" y="356"/>
                  </a:lnTo>
                  <a:lnTo>
                    <a:pt x="1072" y="1127"/>
                  </a:lnTo>
                  <a:lnTo>
                    <a:pt x="1388" y="1127"/>
                  </a:lnTo>
                  <a:lnTo>
                    <a:pt x="815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5670588" y="1749425"/>
              <a:ext cx="1670050" cy="1789112"/>
            </a:xfrm>
            <a:custGeom>
              <a:avLst/>
              <a:gdLst/>
              <a:ahLst/>
              <a:cxnLst/>
              <a:rect l="l" t="t" r="r" b="b"/>
              <a:pathLst>
                <a:path w="257" h="275" extrusionOk="0">
                  <a:moveTo>
                    <a:pt x="213" y="133"/>
                  </a:moveTo>
                  <a:cubicBezTo>
                    <a:pt x="234" y="121"/>
                    <a:pt x="245" y="102"/>
                    <a:pt x="245" y="75"/>
                  </a:cubicBezTo>
                  <a:cubicBezTo>
                    <a:pt x="245" y="30"/>
                    <a:pt x="212" y="0"/>
                    <a:pt x="15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163" y="275"/>
                    <a:pt x="163" y="275"/>
                    <a:pt x="163" y="275"/>
                  </a:cubicBezTo>
                  <a:cubicBezTo>
                    <a:pt x="220" y="275"/>
                    <a:pt x="257" y="245"/>
                    <a:pt x="257" y="198"/>
                  </a:cubicBezTo>
                  <a:cubicBezTo>
                    <a:pt x="257" y="166"/>
                    <a:pt x="239" y="142"/>
                    <a:pt x="213" y="133"/>
                  </a:cubicBezTo>
                  <a:moveTo>
                    <a:pt x="67" y="59"/>
                  </a:moveTo>
                  <a:cubicBezTo>
                    <a:pt x="157" y="59"/>
                    <a:pt x="157" y="59"/>
                    <a:pt x="157" y="59"/>
                  </a:cubicBezTo>
                  <a:cubicBezTo>
                    <a:pt x="170" y="59"/>
                    <a:pt x="180" y="69"/>
                    <a:pt x="180" y="83"/>
                  </a:cubicBezTo>
                  <a:cubicBezTo>
                    <a:pt x="180" y="97"/>
                    <a:pt x="170" y="107"/>
                    <a:pt x="156" y="107"/>
                  </a:cubicBezTo>
                  <a:cubicBezTo>
                    <a:pt x="67" y="107"/>
                    <a:pt x="67" y="107"/>
                    <a:pt x="67" y="107"/>
                  </a:cubicBezTo>
                  <a:lnTo>
                    <a:pt x="67" y="59"/>
                  </a:lnTo>
                  <a:close/>
                  <a:moveTo>
                    <a:pt x="158" y="218"/>
                  </a:moveTo>
                  <a:cubicBezTo>
                    <a:pt x="67" y="218"/>
                    <a:pt x="67" y="218"/>
                    <a:pt x="67" y="218"/>
                  </a:cubicBezTo>
                  <a:cubicBezTo>
                    <a:pt x="67" y="162"/>
                    <a:pt x="67" y="162"/>
                    <a:pt x="67" y="162"/>
                  </a:cubicBezTo>
                  <a:cubicBezTo>
                    <a:pt x="158" y="162"/>
                    <a:pt x="158" y="162"/>
                    <a:pt x="158" y="162"/>
                  </a:cubicBezTo>
                  <a:cubicBezTo>
                    <a:pt x="175" y="162"/>
                    <a:pt x="187" y="173"/>
                    <a:pt x="187" y="189"/>
                  </a:cubicBezTo>
                  <a:cubicBezTo>
                    <a:pt x="187" y="206"/>
                    <a:pt x="175" y="218"/>
                    <a:pt x="158" y="218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7529550" y="1749425"/>
              <a:ext cx="1630363" cy="1828800"/>
            </a:xfrm>
            <a:custGeom>
              <a:avLst/>
              <a:gdLst/>
              <a:ahLst/>
              <a:cxnLst/>
              <a:rect l="l" t="t" r="r" b="b"/>
              <a:pathLst>
                <a:path w="251" h="281" extrusionOk="0">
                  <a:moveTo>
                    <a:pt x="182" y="154"/>
                  </a:moveTo>
                  <a:cubicBezTo>
                    <a:pt x="182" y="196"/>
                    <a:pt x="163" y="219"/>
                    <a:pt x="125" y="219"/>
                  </a:cubicBezTo>
                  <a:cubicBezTo>
                    <a:pt x="87" y="219"/>
                    <a:pt x="68" y="196"/>
                    <a:pt x="68" y="154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234"/>
                    <a:pt x="44" y="281"/>
                    <a:pt x="125" y="281"/>
                  </a:cubicBezTo>
                  <a:cubicBezTo>
                    <a:pt x="206" y="281"/>
                    <a:pt x="251" y="234"/>
                    <a:pt x="251" y="149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182" y="0"/>
                    <a:pt x="182" y="0"/>
                    <a:pt x="182" y="0"/>
                  </a:cubicBezTo>
                  <a:lnTo>
                    <a:pt x="182" y="1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9309138" y="1716088"/>
              <a:ext cx="1579563" cy="1862137"/>
            </a:xfrm>
            <a:custGeom>
              <a:avLst/>
              <a:gdLst/>
              <a:ahLst/>
              <a:cxnLst/>
              <a:rect l="l" t="t" r="r" b="b"/>
              <a:pathLst>
                <a:path w="243" h="286" extrusionOk="0">
                  <a:moveTo>
                    <a:pt x="156" y="115"/>
                  </a:moveTo>
                  <a:cubicBezTo>
                    <a:pt x="92" y="99"/>
                    <a:pt x="78" y="98"/>
                    <a:pt x="78" y="80"/>
                  </a:cubicBezTo>
                  <a:cubicBezTo>
                    <a:pt x="78" y="65"/>
                    <a:pt x="94" y="59"/>
                    <a:pt x="121" y="59"/>
                  </a:cubicBezTo>
                  <a:cubicBezTo>
                    <a:pt x="157" y="59"/>
                    <a:pt x="195" y="67"/>
                    <a:pt x="216" y="81"/>
                  </a:cubicBezTo>
                  <a:cubicBezTo>
                    <a:pt x="237" y="25"/>
                    <a:pt x="237" y="25"/>
                    <a:pt x="237" y="25"/>
                  </a:cubicBezTo>
                  <a:cubicBezTo>
                    <a:pt x="210" y="10"/>
                    <a:pt x="169" y="0"/>
                    <a:pt x="122" y="0"/>
                  </a:cubicBezTo>
                  <a:cubicBezTo>
                    <a:pt x="51" y="0"/>
                    <a:pt x="11" y="35"/>
                    <a:pt x="11" y="82"/>
                  </a:cubicBezTo>
                  <a:cubicBezTo>
                    <a:pt x="11" y="133"/>
                    <a:pt x="41" y="154"/>
                    <a:pt x="109" y="168"/>
                  </a:cubicBezTo>
                  <a:cubicBezTo>
                    <a:pt x="162" y="180"/>
                    <a:pt x="174" y="187"/>
                    <a:pt x="174" y="202"/>
                  </a:cubicBezTo>
                  <a:cubicBezTo>
                    <a:pt x="174" y="218"/>
                    <a:pt x="159" y="226"/>
                    <a:pt x="130" y="226"/>
                  </a:cubicBezTo>
                  <a:cubicBezTo>
                    <a:pt x="88" y="226"/>
                    <a:pt x="51" y="215"/>
                    <a:pt x="20" y="199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33" y="275"/>
                    <a:pt x="82" y="286"/>
                    <a:pt x="132" y="286"/>
                  </a:cubicBezTo>
                  <a:cubicBezTo>
                    <a:pt x="201" y="286"/>
                    <a:pt x="243" y="254"/>
                    <a:pt x="243" y="200"/>
                  </a:cubicBezTo>
                  <a:cubicBezTo>
                    <a:pt x="243" y="157"/>
                    <a:pt x="215" y="129"/>
                    <a:pt x="156" y="11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6" name="Google Shape;476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and content">
  <p:cSld name="Header and content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0"/>
          <p:cNvSpPr txBox="1">
            <a:spLocks noGrp="1"/>
          </p:cNvSpPr>
          <p:nvPr>
            <p:ph type="title"/>
          </p:nvPr>
        </p:nvSpPr>
        <p:spPr>
          <a:xfrm>
            <a:off x="359100" y="491400"/>
            <a:ext cx="84240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40"/>
          <p:cNvSpPr txBox="1">
            <a:spLocks noGrp="1"/>
          </p:cNvSpPr>
          <p:nvPr>
            <p:ph type="body" idx="1"/>
          </p:nvPr>
        </p:nvSpPr>
        <p:spPr>
          <a:xfrm>
            <a:off x="359100" y="1169100"/>
            <a:ext cx="84240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480" name="Google Shape;480;p40"/>
          <p:cNvSpPr txBox="1">
            <a:spLocks noGrp="1"/>
          </p:cNvSpPr>
          <p:nvPr>
            <p:ph type="dt" idx="10"/>
          </p:nvPr>
        </p:nvSpPr>
        <p:spPr>
          <a:xfrm>
            <a:off x="575100" y="4833000"/>
            <a:ext cx="8694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40"/>
          <p:cNvSpPr txBox="1">
            <a:spLocks noGrp="1"/>
          </p:cNvSpPr>
          <p:nvPr>
            <p:ph type="ftr" idx="11"/>
          </p:nvPr>
        </p:nvSpPr>
        <p:spPr>
          <a:xfrm>
            <a:off x="1676700" y="4833000"/>
            <a:ext cx="62262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40"/>
          <p:cNvSpPr txBox="1">
            <a:spLocks noGrp="1"/>
          </p:cNvSpPr>
          <p:nvPr>
            <p:ph type="sldNum" idx="12"/>
          </p:nvPr>
        </p:nvSpPr>
        <p:spPr>
          <a:xfrm>
            <a:off x="359100" y="4833000"/>
            <a:ext cx="216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483" name="Google Shape;483;p40"/>
          <p:cNvSpPr txBox="1">
            <a:spLocks noGrp="1"/>
          </p:cNvSpPr>
          <p:nvPr>
            <p:ph type="body" idx="2"/>
          </p:nvPr>
        </p:nvSpPr>
        <p:spPr>
          <a:xfrm>
            <a:off x="6487003" y="249157"/>
            <a:ext cx="2450100" cy="1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600"/>
              <a:buNone/>
              <a:defRPr sz="600">
                <a:solidFill>
                  <a:srgbClr val="FF0000"/>
                </a:solidFill>
              </a:defRPr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grpSp>
        <p:nvGrpSpPr>
          <p:cNvPr id="484" name="Google Shape;484;p40"/>
          <p:cNvGrpSpPr/>
          <p:nvPr/>
        </p:nvGrpSpPr>
        <p:grpSpPr>
          <a:xfrm>
            <a:off x="8138483" y="4847551"/>
            <a:ext cx="809701" cy="149902"/>
            <a:chOff x="830300" y="1716088"/>
            <a:chExt cx="10058401" cy="1862137"/>
          </a:xfrm>
        </p:grpSpPr>
        <p:sp>
          <p:nvSpPr>
            <p:cNvPr id="485" name="Google Shape;485;p40"/>
            <p:cNvSpPr/>
            <p:nvPr/>
          </p:nvSpPr>
          <p:spPr>
            <a:xfrm>
              <a:off x="3857663" y="1749425"/>
              <a:ext cx="1604963" cy="1789112"/>
            </a:xfrm>
            <a:custGeom>
              <a:avLst/>
              <a:gdLst/>
              <a:ahLst/>
              <a:cxnLst/>
              <a:rect l="l" t="t" r="r" b="b"/>
              <a:pathLst>
                <a:path w="247" h="275" extrusionOk="0">
                  <a:moveTo>
                    <a:pt x="247" y="93"/>
                  </a:moveTo>
                  <a:cubicBezTo>
                    <a:pt x="247" y="40"/>
                    <a:pt x="213" y="0"/>
                    <a:pt x="1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67" y="275"/>
                    <a:pt x="67" y="275"/>
                    <a:pt x="67" y="275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71" y="60"/>
                    <a:pt x="181" y="76"/>
                    <a:pt x="181" y="94"/>
                  </a:cubicBezTo>
                  <a:cubicBezTo>
                    <a:pt x="181" y="113"/>
                    <a:pt x="170" y="128"/>
                    <a:pt x="142" y="128"/>
                  </a:cubicBezTo>
                  <a:cubicBezTo>
                    <a:pt x="77" y="128"/>
                    <a:pt x="77" y="128"/>
                    <a:pt x="77" y="128"/>
                  </a:cubicBezTo>
                  <a:cubicBezTo>
                    <a:pt x="169" y="275"/>
                    <a:pt x="169" y="275"/>
                    <a:pt x="169" y="275"/>
                  </a:cubicBezTo>
                  <a:cubicBezTo>
                    <a:pt x="246" y="275"/>
                    <a:pt x="246" y="275"/>
                    <a:pt x="246" y="275"/>
                  </a:cubicBezTo>
                  <a:cubicBezTo>
                    <a:pt x="246" y="275"/>
                    <a:pt x="183" y="177"/>
                    <a:pt x="183" y="177"/>
                  </a:cubicBezTo>
                  <a:cubicBezTo>
                    <a:pt x="222" y="167"/>
                    <a:pt x="247" y="140"/>
                    <a:pt x="247" y="93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40"/>
            <p:cNvSpPr/>
            <p:nvPr/>
          </p:nvSpPr>
          <p:spPr>
            <a:xfrm>
              <a:off x="3130588" y="1749425"/>
              <a:ext cx="435000" cy="1789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40"/>
            <p:cNvSpPr/>
            <p:nvPr/>
          </p:nvSpPr>
          <p:spPr>
            <a:xfrm>
              <a:off x="830300" y="1749425"/>
              <a:ext cx="2203450" cy="1789113"/>
            </a:xfrm>
            <a:custGeom>
              <a:avLst/>
              <a:gdLst/>
              <a:ahLst/>
              <a:cxnLst/>
              <a:rect l="l" t="t" r="r" b="b"/>
              <a:pathLst>
                <a:path w="1388" h="1127" extrusionOk="0">
                  <a:moveTo>
                    <a:pt x="573" y="0"/>
                  </a:moveTo>
                  <a:lnTo>
                    <a:pt x="0" y="1127"/>
                  </a:lnTo>
                  <a:lnTo>
                    <a:pt x="307" y="1127"/>
                  </a:lnTo>
                  <a:lnTo>
                    <a:pt x="401" y="939"/>
                  </a:lnTo>
                  <a:lnTo>
                    <a:pt x="864" y="939"/>
                  </a:lnTo>
                  <a:lnTo>
                    <a:pt x="749" y="705"/>
                  </a:lnTo>
                  <a:lnTo>
                    <a:pt x="516" y="705"/>
                  </a:lnTo>
                  <a:lnTo>
                    <a:pt x="688" y="356"/>
                  </a:lnTo>
                  <a:lnTo>
                    <a:pt x="692" y="356"/>
                  </a:lnTo>
                  <a:lnTo>
                    <a:pt x="1072" y="1127"/>
                  </a:lnTo>
                  <a:lnTo>
                    <a:pt x="1388" y="1127"/>
                  </a:lnTo>
                  <a:lnTo>
                    <a:pt x="815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40"/>
            <p:cNvSpPr/>
            <p:nvPr/>
          </p:nvSpPr>
          <p:spPr>
            <a:xfrm>
              <a:off x="5670588" y="1749425"/>
              <a:ext cx="1670050" cy="1789112"/>
            </a:xfrm>
            <a:custGeom>
              <a:avLst/>
              <a:gdLst/>
              <a:ahLst/>
              <a:cxnLst/>
              <a:rect l="l" t="t" r="r" b="b"/>
              <a:pathLst>
                <a:path w="257" h="275" extrusionOk="0">
                  <a:moveTo>
                    <a:pt x="213" y="133"/>
                  </a:moveTo>
                  <a:cubicBezTo>
                    <a:pt x="234" y="121"/>
                    <a:pt x="245" y="102"/>
                    <a:pt x="245" y="75"/>
                  </a:cubicBezTo>
                  <a:cubicBezTo>
                    <a:pt x="245" y="30"/>
                    <a:pt x="212" y="0"/>
                    <a:pt x="15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163" y="275"/>
                    <a:pt x="163" y="275"/>
                    <a:pt x="163" y="275"/>
                  </a:cubicBezTo>
                  <a:cubicBezTo>
                    <a:pt x="220" y="275"/>
                    <a:pt x="257" y="245"/>
                    <a:pt x="257" y="198"/>
                  </a:cubicBezTo>
                  <a:cubicBezTo>
                    <a:pt x="257" y="166"/>
                    <a:pt x="239" y="142"/>
                    <a:pt x="213" y="133"/>
                  </a:cubicBezTo>
                  <a:moveTo>
                    <a:pt x="67" y="59"/>
                  </a:moveTo>
                  <a:cubicBezTo>
                    <a:pt x="157" y="59"/>
                    <a:pt x="157" y="59"/>
                    <a:pt x="157" y="59"/>
                  </a:cubicBezTo>
                  <a:cubicBezTo>
                    <a:pt x="170" y="59"/>
                    <a:pt x="180" y="69"/>
                    <a:pt x="180" y="83"/>
                  </a:cubicBezTo>
                  <a:cubicBezTo>
                    <a:pt x="180" y="97"/>
                    <a:pt x="170" y="107"/>
                    <a:pt x="156" y="107"/>
                  </a:cubicBezTo>
                  <a:cubicBezTo>
                    <a:pt x="67" y="107"/>
                    <a:pt x="67" y="107"/>
                    <a:pt x="67" y="107"/>
                  </a:cubicBezTo>
                  <a:lnTo>
                    <a:pt x="67" y="59"/>
                  </a:lnTo>
                  <a:close/>
                  <a:moveTo>
                    <a:pt x="158" y="218"/>
                  </a:moveTo>
                  <a:cubicBezTo>
                    <a:pt x="67" y="218"/>
                    <a:pt x="67" y="218"/>
                    <a:pt x="67" y="218"/>
                  </a:cubicBezTo>
                  <a:cubicBezTo>
                    <a:pt x="67" y="162"/>
                    <a:pt x="67" y="162"/>
                    <a:pt x="67" y="162"/>
                  </a:cubicBezTo>
                  <a:cubicBezTo>
                    <a:pt x="158" y="162"/>
                    <a:pt x="158" y="162"/>
                    <a:pt x="158" y="162"/>
                  </a:cubicBezTo>
                  <a:cubicBezTo>
                    <a:pt x="175" y="162"/>
                    <a:pt x="187" y="173"/>
                    <a:pt x="187" y="189"/>
                  </a:cubicBezTo>
                  <a:cubicBezTo>
                    <a:pt x="187" y="206"/>
                    <a:pt x="175" y="218"/>
                    <a:pt x="158" y="218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40"/>
            <p:cNvSpPr/>
            <p:nvPr/>
          </p:nvSpPr>
          <p:spPr>
            <a:xfrm>
              <a:off x="7529550" y="1749425"/>
              <a:ext cx="1630363" cy="1828800"/>
            </a:xfrm>
            <a:custGeom>
              <a:avLst/>
              <a:gdLst/>
              <a:ahLst/>
              <a:cxnLst/>
              <a:rect l="l" t="t" r="r" b="b"/>
              <a:pathLst>
                <a:path w="251" h="281" extrusionOk="0">
                  <a:moveTo>
                    <a:pt x="182" y="154"/>
                  </a:moveTo>
                  <a:cubicBezTo>
                    <a:pt x="182" y="196"/>
                    <a:pt x="163" y="219"/>
                    <a:pt x="125" y="219"/>
                  </a:cubicBezTo>
                  <a:cubicBezTo>
                    <a:pt x="87" y="219"/>
                    <a:pt x="68" y="196"/>
                    <a:pt x="68" y="154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234"/>
                    <a:pt x="44" y="281"/>
                    <a:pt x="125" y="281"/>
                  </a:cubicBezTo>
                  <a:cubicBezTo>
                    <a:pt x="206" y="281"/>
                    <a:pt x="251" y="234"/>
                    <a:pt x="251" y="149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182" y="0"/>
                    <a:pt x="182" y="0"/>
                    <a:pt x="182" y="0"/>
                  </a:cubicBezTo>
                  <a:lnTo>
                    <a:pt x="182" y="15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40"/>
            <p:cNvSpPr/>
            <p:nvPr/>
          </p:nvSpPr>
          <p:spPr>
            <a:xfrm>
              <a:off x="9309138" y="1716088"/>
              <a:ext cx="1579563" cy="1862137"/>
            </a:xfrm>
            <a:custGeom>
              <a:avLst/>
              <a:gdLst/>
              <a:ahLst/>
              <a:cxnLst/>
              <a:rect l="l" t="t" r="r" b="b"/>
              <a:pathLst>
                <a:path w="243" h="286" extrusionOk="0">
                  <a:moveTo>
                    <a:pt x="156" y="115"/>
                  </a:moveTo>
                  <a:cubicBezTo>
                    <a:pt x="92" y="99"/>
                    <a:pt x="78" y="98"/>
                    <a:pt x="78" y="80"/>
                  </a:cubicBezTo>
                  <a:cubicBezTo>
                    <a:pt x="78" y="65"/>
                    <a:pt x="94" y="59"/>
                    <a:pt x="121" y="59"/>
                  </a:cubicBezTo>
                  <a:cubicBezTo>
                    <a:pt x="157" y="59"/>
                    <a:pt x="195" y="67"/>
                    <a:pt x="216" y="81"/>
                  </a:cubicBezTo>
                  <a:cubicBezTo>
                    <a:pt x="237" y="25"/>
                    <a:pt x="237" y="25"/>
                    <a:pt x="237" y="25"/>
                  </a:cubicBezTo>
                  <a:cubicBezTo>
                    <a:pt x="210" y="10"/>
                    <a:pt x="169" y="0"/>
                    <a:pt x="122" y="0"/>
                  </a:cubicBezTo>
                  <a:cubicBezTo>
                    <a:pt x="51" y="0"/>
                    <a:pt x="11" y="35"/>
                    <a:pt x="11" y="82"/>
                  </a:cubicBezTo>
                  <a:cubicBezTo>
                    <a:pt x="11" y="133"/>
                    <a:pt x="41" y="154"/>
                    <a:pt x="109" y="168"/>
                  </a:cubicBezTo>
                  <a:cubicBezTo>
                    <a:pt x="162" y="180"/>
                    <a:pt x="174" y="187"/>
                    <a:pt x="174" y="202"/>
                  </a:cubicBezTo>
                  <a:cubicBezTo>
                    <a:pt x="174" y="218"/>
                    <a:pt x="159" y="226"/>
                    <a:pt x="130" y="226"/>
                  </a:cubicBezTo>
                  <a:cubicBezTo>
                    <a:pt x="88" y="226"/>
                    <a:pt x="51" y="215"/>
                    <a:pt x="20" y="199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33" y="275"/>
                    <a:pt x="82" y="286"/>
                    <a:pt x="132" y="286"/>
                  </a:cubicBezTo>
                  <a:cubicBezTo>
                    <a:pt x="201" y="286"/>
                    <a:pt x="243" y="254"/>
                    <a:pt x="243" y="200"/>
                  </a:cubicBezTo>
                  <a:cubicBezTo>
                    <a:pt x="243" y="157"/>
                    <a:pt x="215" y="129"/>
                    <a:pt x="156" y="115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58" y="4572"/>
            <a:ext cx="914654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1"/>
          <p:cNvSpPr txBox="1">
            <a:spLocks noGrp="1"/>
          </p:cNvSpPr>
          <p:nvPr>
            <p:ph type="dt" idx="10"/>
          </p:nvPr>
        </p:nvSpPr>
        <p:spPr>
          <a:xfrm>
            <a:off x="575100" y="4833000"/>
            <a:ext cx="8694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41"/>
          <p:cNvSpPr txBox="1">
            <a:spLocks noGrp="1"/>
          </p:cNvSpPr>
          <p:nvPr>
            <p:ph type="ftr" idx="11"/>
          </p:nvPr>
        </p:nvSpPr>
        <p:spPr>
          <a:xfrm>
            <a:off x="1676700" y="4833000"/>
            <a:ext cx="62262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41"/>
          <p:cNvSpPr txBox="1">
            <a:spLocks noGrp="1"/>
          </p:cNvSpPr>
          <p:nvPr>
            <p:ph type="sldNum" idx="12"/>
          </p:nvPr>
        </p:nvSpPr>
        <p:spPr>
          <a:xfrm>
            <a:off x="359100" y="4833000"/>
            <a:ext cx="216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496" name="Google Shape;496;p41"/>
          <p:cNvSpPr txBox="1">
            <a:spLocks noGrp="1"/>
          </p:cNvSpPr>
          <p:nvPr>
            <p:ph type="title"/>
          </p:nvPr>
        </p:nvSpPr>
        <p:spPr>
          <a:xfrm>
            <a:off x="359569" y="490268"/>
            <a:ext cx="84300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41"/>
          <p:cNvSpPr txBox="1">
            <a:spLocks noGrp="1"/>
          </p:cNvSpPr>
          <p:nvPr>
            <p:ph type="body" idx="1"/>
          </p:nvPr>
        </p:nvSpPr>
        <p:spPr>
          <a:xfrm>
            <a:off x="6487003" y="249157"/>
            <a:ext cx="2450100" cy="1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600"/>
              <a:buNone/>
              <a:defRPr sz="600">
                <a:solidFill>
                  <a:srgbClr val="FF0000"/>
                </a:solidFill>
              </a:defRPr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498" name="Google Shape;498;p41"/>
          <p:cNvSpPr txBox="1">
            <a:spLocks noGrp="1"/>
          </p:cNvSpPr>
          <p:nvPr>
            <p:ph type="body" idx="2"/>
          </p:nvPr>
        </p:nvSpPr>
        <p:spPr>
          <a:xfrm>
            <a:off x="359569" y="1174499"/>
            <a:ext cx="4063800" cy="3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92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Char char="–"/>
              <a:defRPr sz="1900"/>
            </a:lvl1pPr>
            <a:lvl2pPr marL="914400" lvl="1" indent="-3492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–"/>
              <a:defRPr sz="1900"/>
            </a:lvl2pPr>
            <a:lvl3pPr marL="1371600" lvl="2" indent="-3492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–"/>
              <a:defRPr sz="1900"/>
            </a:lvl3pPr>
            <a:lvl4pPr marL="1828800" lvl="3" indent="-3492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–"/>
              <a:defRPr sz="1900"/>
            </a:lvl4pPr>
            <a:lvl5pPr marL="2286000" lvl="4" indent="-3492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–"/>
              <a:defRPr sz="1900"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499" name="Google Shape;499;p41"/>
          <p:cNvSpPr txBox="1">
            <a:spLocks noGrp="1"/>
          </p:cNvSpPr>
          <p:nvPr>
            <p:ph type="body" idx="3"/>
          </p:nvPr>
        </p:nvSpPr>
        <p:spPr>
          <a:xfrm>
            <a:off x="4725939" y="1174499"/>
            <a:ext cx="4063800" cy="3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92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Font typeface="Arial"/>
              <a:buChar char="–"/>
              <a:defRPr sz="1900"/>
            </a:lvl1pPr>
            <a:lvl2pPr marL="914400" lvl="1" indent="-3492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–"/>
              <a:defRPr sz="1900"/>
            </a:lvl2pPr>
            <a:lvl3pPr marL="1371600" lvl="2" indent="-3492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–"/>
              <a:defRPr sz="1900"/>
            </a:lvl3pPr>
            <a:lvl4pPr marL="1828800" lvl="3" indent="-3492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–"/>
              <a:defRPr sz="1900"/>
            </a:lvl4pPr>
            <a:lvl5pPr marL="2286000" lvl="4" indent="-34925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900"/>
              <a:buChar char="–"/>
              <a:defRPr sz="1900"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grpSp>
        <p:nvGrpSpPr>
          <p:cNvPr id="500" name="Google Shape;500;p41"/>
          <p:cNvGrpSpPr/>
          <p:nvPr/>
        </p:nvGrpSpPr>
        <p:grpSpPr>
          <a:xfrm>
            <a:off x="8138483" y="4847551"/>
            <a:ext cx="809701" cy="149902"/>
            <a:chOff x="830300" y="1716088"/>
            <a:chExt cx="10058401" cy="1862137"/>
          </a:xfrm>
        </p:grpSpPr>
        <p:sp>
          <p:nvSpPr>
            <p:cNvPr id="501" name="Google Shape;501;p41"/>
            <p:cNvSpPr/>
            <p:nvPr/>
          </p:nvSpPr>
          <p:spPr>
            <a:xfrm>
              <a:off x="3857663" y="1749425"/>
              <a:ext cx="1604963" cy="1789112"/>
            </a:xfrm>
            <a:custGeom>
              <a:avLst/>
              <a:gdLst/>
              <a:ahLst/>
              <a:cxnLst/>
              <a:rect l="l" t="t" r="r" b="b"/>
              <a:pathLst>
                <a:path w="247" h="275" extrusionOk="0">
                  <a:moveTo>
                    <a:pt x="247" y="93"/>
                  </a:moveTo>
                  <a:cubicBezTo>
                    <a:pt x="247" y="40"/>
                    <a:pt x="213" y="0"/>
                    <a:pt x="1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67" y="275"/>
                    <a:pt x="67" y="275"/>
                    <a:pt x="67" y="275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71" y="60"/>
                    <a:pt x="181" y="76"/>
                    <a:pt x="181" y="94"/>
                  </a:cubicBezTo>
                  <a:cubicBezTo>
                    <a:pt x="181" y="113"/>
                    <a:pt x="170" y="128"/>
                    <a:pt x="142" y="128"/>
                  </a:cubicBezTo>
                  <a:cubicBezTo>
                    <a:pt x="77" y="128"/>
                    <a:pt x="77" y="128"/>
                    <a:pt x="77" y="128"/>
                  </a:cubicBezTo>
                  <a:cubicBezTo>
                    <a:pt x="169" y="275"/>
                    <a:pt x="169" y="275"/>
                    <a:pt x="169" y="275"/>
                  </a:cubicBezTo>
                  <a:cubicBezTo>
                    <a:pt x="246" y="275"/>
                    <a:pt x="246" y="275"/>
                    <a:pt x="246" y="275"/>
                  </a:cubicBezTo>
                  <a:cubicBezTo>
                    <a:pt x="246" y="275"/>
                    <a:pt x="183" y="177"/>
                    <a:pt x="183" y="177"/>
                  </a:cubicBezTo>
                  <a:cubicBezTo>
                    <a:pt x="222" y="167"/>
                    <a:pt x="247" y="140"/>
                    <a:pt x="247" y="93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41"/>
            <p:cNvSpPr/>
            <p:nvPr/>
          </p:nvSpPr>
          <p:spPr>
            <a:xfrm>
              <a:off x="3130588" y="1749425"/>
              <a:ext cx="435000" cy="1789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41"/>
            <p:cNvSpPr/>
            <p:nvPr/>
          </p:nvSpPr>
          <p:spPr>
            <a:xfrm>
              <a:off x="830300" y="1749425"/>
              <a:ext cx="2203450" cy="1789113"/>
            </a:xfrm>
            <a:custGeom>
              <a:avLst/>
              <a:gdLst/>
              <a:ahLst/>
              <a:cxnLst/>
              <a:rect l="l" t="t" r="r" b="b"/>
              <a:pathLst>
                <a:path w="1388" h="1127" extrusionOk="0">
                  <a:moveTo>
                    <a:pt x="573" y="0"/>
                  </a:moveTo>
                  <a:lnTo>
                    <a:pt x="0" y="1127"/>
                  </a:lnTo>
                  <a:lnTo>
                    <a:pt x="307" y="1127"/>
                  </a:lnTo>
                  <a:lnTo>
                    <a:pt x="401" y="939"/>
                  </a:lnTo>
                  <a:lnTo>
                    <a:pt x="864" y="939"/>
                  </a:lnTo>
                  <a:lnTo>
                    <a:pt x="749" y="705"/>
                  </a:lnTo>
                  <a:lnTo>
                    <a:pt x="516" y="705"/>
                  </a:lnTo>
                  <a:lnTo>
                    <a:pt x="688" y="356"/>
                  </a:lnTo>
                  <a:lnTo>
                    <a:pt x="692" y="356"/>
                  </a:lnTo>
                  <a:lnTo>
                    <a:pt x="1072" y="1127"/>
                  </a:lnTo>
                  <a:lnTo>
                    <a:pt x="1388" y="1127"/>
                  </a:lnTo>
                  <a:lnTo>
                    <a:pt x="815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41"/>
            <p:cNvSpPr/>
            <p:nvPr/>
          </p:nvSpPr>
          <p:spPr>
            <a:xfrm>
              <a:off x="5670588" y="1749425"/>
              <a:ext cx="1670050" cy="1789112"/>
            </a:xfrm>
            <a:custGeom>
              <a:avLst/>
              <a:gdLst/>
              <a:ahLst/>
              <a:cxnLst/>
              <a:rect l="l" t="t" r="r" b="b"/>
              <a:pathLst>
                <a:path w="257" h="275" extrusionOk="0">
                  <a:moveTo>
                    <a:pt x="213" y="133"/>
                  </a:moveTo>
                  <a:cubicBezTo>
                    <a:pt x="234" y="121"/>
                    <a:pt x="245" y="102"/>
                    <a:pt x="245" y="75"/>
                  </a:cubicBezTo>
                  <a:cubicBezTo>
                    <a:pt x="245" y="30"/>
                    <a:pt x="212" y="0"/>
                    <a:pt x="15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163" y="275"/>
                    <a:pt x="163" y="275"/>
                    <a:pt x="163" y="275"/>
                  </a:cubicBezTo>
                  <a:cubicBezTo>
                    <a:pt x="220" y="275"/>
                    <a:pt x="257" y="245"/>
                    <a:pt x="257" y="198"/>
                  </a:cubicBezTo>
                  <a:cubicBezTo>
                    <a:pt x="257" y="166"/>
                    <a:pt x="239" y="142"/>
                    <a:pt x="213" y="133"/>
                  </a:cubicBezTo>
                  <a:moveTo>
                    <a:pt x="67" y="59"/>
                  </a:moveTo>
                  <a:cubicBezTo>
                    <a:pt x="157" y="59"/>
                    <a:pt x="157" y="59"/>
                    <a:pt x="157" y="59"/>
                  </a:cubicBezTo>
                  <a:cubicBezTo>
                    <a:pt x="170" y="59"/>
                    <a:pt x="180" y="69"/>
                    <a:pt x="180" y="83"/>
                  </a:cubicBezTo>
                  <a:cubicBezTo>
                    <a:pt x="180" y="97"/>
                    <a:pt x="170" y="107"/>
                    <a:pt x="156" y="107"/>
                  </a:cubicBezTo>
                  <a:cubicBezTo>
                    <a:pt x="67" y="107"/>
                    <a:pt x="67" y="107"/>
                    <a:pt x="67" y="107"/>
                  </a:cubicBezTo>
                  <a:lnTo>
                    <a:pt x="67" y="59"/>
                  </a:lnTo>
                  <a:close/>
                  <a:moveTo>
                    <a:pt x="158" y="218"/>
                  </a:moveTo>
                  <a:cubicBezTo>
                    <a:pt x="67" y="218"/>
                    <a:pt x="67" y="218"/>
                    <a:pt x="67" y="218"/>
                  </a:cubicBezTo>
                  <a:cubicBezTo>
                    <a:pt x="67" y="162"/>
                    <a:pt x="67" y="162"/>
                    <a:pt x="67" y="162"/>
                  </a:cubicBezTo>
                  <a:cubicBezTo>
                    <a:pt x="158" y="162"/>
                    <a:pt x="158" y="162"/>
                    <a:pt x="158" y="162"/>
                  </a:cubicBezTo>
                  <a:cubicBezTo>
                    <a:pt x="175" y="162"/>
                    <a:pt x="187" y="173"/>
                    <a:pt x="187" y="189"/>
                  </a:cubicBezTo>
                  <a:cubicBezTo>
                    <a:pt x="187" y="206"/>
                    <a:pt x="175" y="218"/>
                    <a:pt x="158" y="218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41"/>
            <p:cNvSpPr/>
            <p:nvPr/>
          </p:nvSpPr>
          <p:spPr>
            <a:xfrm>
              <a:off x="7529550" y="1749425"/>
              <a:ext cx="1630363" cy="1828800"/>
            </a:xfrm>
            <a:custGeom>
              <a:avLst/>
              <a:gdLst/>
              <a:ahLst/>
              <a:cxnLst/>
              <a:rect l="l" t="t" r="r" b="b"/>
              <a:pathLst>
                <a:path w="251" h="281" extrusionOk="0">
                  <a:moveTo>
                    <a:pt x="182" y="154"/>
                  </a:moveTo>
                  <a:cubicBezTo>
                    <a:pt x="182" y="196"/>
                    <a:pt x="163" y="219"/>
                    <a:pt x="125" y="219"/>
                  </a:cubicBezTo>
                  <a:cubicBezTo>
                    <a:pt x="87" y="219"/>
                    <a:pt x="68" y="196"/>
                    <a:pt x="68" y="154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234"/>
                    <a:pt x="44" y="281"/>
                    <a:pt x="125" y="281"/>
                  </a:cubicBezTo>
                  <a:cubicBezTo>
                    <a:pt x="206" y="281"/>
                    <a:pt x="251" y="234"/>
                    <a:pt x="251" y="149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182" y="0"/>
                    <a:pt x="182" y="0"/>
                    <a:pt x="182" y="0"/>
                  </a:cubicBezTo>
                  <a:lnTo>
                    <a:pt x="182" y="15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41"/>
            <p:cNvSpPr/>
            <p:nvPr/>
          </p:nvSpPr>
          <p:spPr>
            <a:xfrm>
              <a:off x="9309138" y="1716088"/>
              <a:ext cx="1579563" cy="1862137"/>
            </a:xfrm>
            <a:custGeom>
              <a:avLst/>
              <a:gdLst/>
              <a:ahLst/>
              <a:cxnLst/>
              <a:rect l="l" t="t" r="r" b="b"/>
              <a:pathLst>
                <a:path w="243" h="286" extrusionOk="0">
                  <a:moveTo>
                    <a:pt x="156" y="115"/>
                  </a:moveTo>
                  <a:cubicBezTo>
                    <a:pt x="92" y="99"/>
                    <a:pt x="78" y="98"/>
                    <a:pt x="78" y="80"/>
                  </a:cubicBezTo>
                  <a:cubicBezTo>
                    <a:pt x="78" y="65"/>
                    <a:pt x="94" y="59"/>
                    <a:pt x="121" y="59"/>
                  </a:cubicBezTo>
                  <a:cubicBezTo>
                    <a:pt x="157" y="59"/>
                    <a:pt x="195" y="67"/>
                    <a:pt x="216" y="81"/>
                  </a:cubicBezTo>
                  <a:cubicBezTo>
                    <a:pt x="237" y="25"/>
                    <a:pt x="237" y="25"/>
                    <a:pt x="237" y="25"/>
                  </a:cubicBezTo>
                  <a:cubicBezTo>
                    <a:pt x="210" y="10"/>
                    <a:pt x="169" y="0"/>
                    <a:pt x="122" y="0"/>
                  </a:cubicBezTo>
                  <a:cubicBezTo>
                    <a:pt x="51" y="0"/>
                    <a:pt x="11" y="35"/>
                    <a:pt x="11" y="82"/>
                  </a:cubicBezTo>
                  <a:cubicBezTo>
                    <a:pt x="11" y="133"/>
                    <a:pt x="41" y="154"/>
                    <a:pt x="109" y="168"/>
                  </a:cubicBezTo>
                  <a:cubicBezTo>
                    <a:pt x="162" y="180"/>
                    <a:pt x="174" y="187"/>
                    <a:pt x="174" y="202"/>
                  </a:cubicBezTo>
                  <a:cubicBezTo>
                    <a:pt x="174" y="218"/>
                    <a:pt x="159" y="226"/>
                    <a:pt x="130" y="226"/>
                  </a:cubicBezTo>
                  <a:cubicBezTo>
                    <a:pt x="88" y="226"/>
                    <a:pt x="51" y="215"/>
                    <a:pt x="20" y="199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33" y="275"/>
                    <a:pt x="82" y="286"/>
                    <a:pt x="132" y="286"/>
                  </a:cubicBezTo>
                  <a:cubicBezTo>
                    <a:pt x="201" y="286"/>
                    <a:pt x="243" y="254"/>
                    <a:pt x="243" y="200"/>
                  </a:cubicBezTo>
                  <a:cubicBezTo>
                    <a:pt x="243" y="157"/>
                    <a:pt x="215" y="129"/>
                    <a:pt x="156" y="115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and two columns">
  <p:cSld name="Header and two columns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2"/>
          <p:cNvSpPr txBox="1">
            <a:spLocks noGrp="1"/>
          </p:cNvSpPr>
          <p:nvPr>
            <p:ph type="title"/>
          </p:nvPr>
        </p:nvSpPr>
        <p:spPr>
          <a:xfrm>
            <a:off x="359100" y="491400"/>
            <a:ext cx="84240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42"/>
          <p:cNvSpPr txBox="1">
            <a:spLocks noGrp="1"/>
          </p:cNvSpPr>
          <p:nvPr>
            <p:ph type="body" idx="1"/>
          </p:nvPr>
        </p:nvSpPr>
        <p:spPr>
          <a:xfrm>
            <a:off x="359569" y="1174499"/>
            <a:ext cx="4063800" cy="32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510" name="Google Shape;510;p42"/>
          <p:cNvSpPr txBox="1">
            <a:spLocks noGrp="1"/>
          </p:cNvSpPr>
          <p:nvPr>
            <p:ph type="dt" idx="10"/>
          </p:nvPr>
        </p:nvSpPr>
        <p:spPr>
          <a:xfrm>
            <a:off x="575100" y="4833000"/>
            <a:ext cx="8694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42"/>
          <p:cNvSpPr txBox="1">
            <a:spLocks noGrp="1"/>
          </p:cNvSpPr>
          <p:nvPr>
            <p:ph type="ftr" idx="11"/>
          </p:nvPr>
        </p:nvSpPr>
        <p:spPr>
          <a:xfrm>
            <a:off x="1676700" y="4833000"/>
            <a:ext cx="62262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42"/>
          <p:cNvSpPr txBox="1">
            <a:spLocks noGrp="1"/>
          </p:cNvSpPr>
          <p:nvPr>
            <p:ph type="sldNum" idx="12"/>
          </p:nvPr>
        </p:nvSpPr>
        <p:spPr>
          <a:xfrm>
            <a:off x="359100" y="4833000"/>
            <a:ext cx="216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513" name="Google Shape;513;p42"/>
          <p:cNvSpPr txBox="1">
            <a:spLocks noGrp="1"/>
          </p:cNvSpPr>
          <p:nvPr>
            <p:ph type="body" idx="2"/>
          </p:nvPr>
        </p:nvSpPr>
        <p:spPr>
          <a:xfrm>
            <a:off x="4725939" y="1174499"/>
            <a:ext cx="4063800" cy="32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514" name="Google Shape;514;p42"/>
          <p:cNvSpPr txBox="1">
            <a:spLocks noGrp="1"/>
          </p:cNvSpPr>
          <p:nvPr>
            <p:ph type="body" idx="3"/>
          </p:nvPr>
        </p:nvSpPr>
        <p:spPr>
          <a:xfrm>
            <a:off x="6487003" y="249157"/>
            <a:ext cx="2450100" cy="1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600"/>
              <a:buNone/>
              <a:defRPr sz="600">
                <a:solidFill>
                  <a:srgbClr val="FF0000"/>
                </a:solidFill>
              </a:defRPr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grpSp>
        <p:nvGrpSpPr>
          <p:cNvPr id="515" name="Google Shape;515;p42"/>
          <p:cNvGrpSpPr/>
          <p:nvPr/>
        </p:nvGrpSpPr>
        <p:grpSpPr>
          <a:xfrm>
            <a:off x="8138483" y="4847551"/>
            <a:ext cx="809701" cy="149902"/>
            <a:chOff x="830300" y="1716088"/>
            <a:chExt cx="10058401" cy="1862137"/>
          </a:xfrm>
        </p:grpSpPr>
        <p:sp>
          <p:nvSpPr>
            <p:cNvPr id="516" name="Google Shape;516;p42"/>
            <p:cNvSpPr/>
            <p:nvPr/>
          </p:nvSpPr>
          <p:spPr>
            <a:xfrm>
              <a:off x="3857663" y="1749425"/>
              <a:ext cx="1604963" cy="1789112"/>
            </a:xfrm>
            <a:custGeom>
              <a:avLst/>
              <a:gdLst/>
              <a:ahLst/>
              <a:cxnLst/>
              <a:rect l="l" t="t" r="r" b="b"/>
              <a:pathLst>
                <a:path w="247" h="275" extrusionOk="0">
                  <a:moveTo>
                    <a:pt x="247" y="93"/>
                  </a:moveTo>
                  <a:cubicBezTo>
                    <a:pt x="247" y="40"/>
                    <a:pt x="213" y="0"/>
                    <a:pt x="1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67" y="275"/>
                    <a:pt x="67" y="275"/>
                    <a:pt x="67" y="275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71" y="60"/>
                    <a:pt x="181" y="76"/>
                    <a:pt x="181" y="94"/>
                  </a:cubicBezTo>
                  <a:cubicBezTo>
                    <a:pt x="181" y="113"/>
                    <a:pt x="170" y="128"/>
                    <a:pt x="142" y="128"/>
                  </a:cubicBezTo>
                  <a:cubicBezTo>
                    <a:pt x="77" y="128"/>
                    <a:pt x="77" y="128"/>
                    <a:pt x="77" y="128"/>
                  </a:cubicBezTo>
                  <a:cubicBezTo>
                    <a:pt x="169" y="275"/>
                    <a:pt x="169" y="275"/>
                    <a:pt x="169" y="275"/>
                  </a:cubicBezTo>
                  <a:cubicBezTo>
                    <a:pt x="246" y="275"/>
                    <a:pt x="246" y="275"/>
                    <a:pt x="246" y="275"/>
                  </a:cubicBezTo>
                  <a:cubicBezTo>
                    <a:pt x="246" y="275"/>
                    <a:pt x="183" y="177"/>
                    <a:pt x="183" y="177"/>
                  </a:cubicBezTo>
                  <a:cubicBezTo>
                    <a:pt x="222" y="167"/>
                    <a:pt x="247" y="140"/>
                    <a:pt x="247" y="93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42"/>
            <p:cNvSpPr/>
            <p:nvPr/>
          </p:nvSpPr>
          <p:spPr>
            <a:xfrm>
              <a:off x="3130588" y="1749425"/>
              <a:ext cx="435000" cy="1789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42"/>
            <p:cNvSpPr/>
            <p:nvPr/>
          </p:nvSpPr>
          <p:spPr>
            <a:xfrm>
              <a:off x="830300" y="1749425"/>
              <a:ext cx="2203450" cy="1789113"/>
            </a:xfrm>
            <a:custGeom>
              <a:avLst/>
              <a:gdLst/>
              <a:ahLst/>
              <a:cxnLst/>
              <a:rect l="l" t="t" r="r" b="b"/>
              <a:pathLst>
                <a:path w="1388" h="1127" extrusionOk="0">
                  <a:moveTo>
                    <a:pt x="573" y="0"/>
                  </a:moveTo>
                  <a:lnTo>
                    <a:pt x="0" y="1127"/>
                  </a:lnTo>
                  <a:lnTo>
                    <a:pt x="307" y="1127"/>
                  </a:lnTo>
                  <a:lnTo>
                    <a:pt x="401" y="939"/>
                  </a:lnTo>
                  <a:lnTo>
                    <a:pt x="864" y="939"/>
                  </a:lnTo>
                  <a:lnTo>
                    <a:pt x="749" y="705"/>
                  </a:lnTo>
                  <a:lnTo>
                    <a:pt x="516" y="705"/>
                  </a:lnTo>
                  <a:lnTo>
                    <a:pt x="688" y="356"/>
                  </a:lnTo>
                  <a:lnTo>
                    <a:pt x="692" y="356"/>
                  </a:lnTo>
                  <a:lnTo>
                    <a:pt x="1072" y="1127"/>
                  </a:lnTo>
                  <a:lnTo>
                    <a:pt x="1388" y="1127"/>
                  </a:lnTo>
                  <a:lnTo>
                    <a:pt x="815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42"/>
            <p:cNvSpPr/>
            <p:nvPr/>
          </p:nvSpPr>
          <p:spPr>
            <a:xfrm>
              <a:off x="5670588" y="1749425"/>
              <a:ext cx="1670050" cy="1789112"/>
            </a:xfrm>
            <a:custGeom>
              <a:avLst/>
              <a:gdLst/>
              <a:ahLst/>
              <a:cxnLst/>
              <a:rect l="l" t="t" r="r" b="b"/>
              <a:pathLst>
                <a:path w="257" h="275" extrusionOk="0">
                  <a:moveTo>
                    <a:pt x="213" y="133"/>
                  </a:moveTo>
                  <a:cubicBezTo>
                    <a:pt x="234" y="121"/>
                    <a:pt x="245" y="102"/>
                    <a:pt x="245" y="75"/>
                  </a:cubicBezTo>
                  <a:cubicBezTo>
                    <a:pt x="245" y="30"/>
                    <a:pt x="212" y="0"/>
                    <a:pt x="15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163" y="275"/>
                    <a:pt x="163" y="275"/>
                    <a:pt x="163" y="275"/>
                  </a:cubicBezTo>
                  <a:cubicBezTo>
                    <a:pt x="220" y="275"/>
                    <a:pt x="257" y="245"/>
                    <a:pt x="257" y="198"/>
                  </a:cubicBezTo>
                  <a:cubicBezTo>
                    <a:pt x="257" y="166"/>
                    <a:pt x="239" y="142"/>
                    <a:pt x="213" y="133"/>
                  </a:cubicBezTo>
                  <a:moveTo>
                    <a:pt x="67" y="59"/>
                  </a:moveTo>
                  <a:cubicBezTo>
                    <a:pt x="157" y="59"/>
                    <a:pt x="157" y="59"/>
                    <a:pt x="157" y="59"/>
                  </a:cubicBezTo>
                  <a:cubicBezTo>
                    <a:pt x="170" y="59"/>
                    <a:pt x="180" y="69"/>
                    <a:pt x="180" y="83"/>
                  </a:cubicBezTo>
                  <a:cubicBezTo>
                    <a:pt x="180" y="97"/>
                    <a:pt x="170" y="107"/>
                    <a:pt x="156" y="107"/>
                  </a:cubicBezTo>
                  <a:cubicBezTo>
                    <a:pt x="67" y="107"/>
                    <a:pt x="67" y="107"/>
                    <a:pt x="67" y="107"/>
                  </a:cubicBezTo>
                  <a:lnTo>
                    <a:pt x="67" y="59"/>
                  </a:lnTo>
                  <a:close/>
                  <a:moveTo>
                    <a:pt x="158" y="218"/>
                  </a:moveTo>
                  <a:cubicBezTo>
                    <a:pt x="67" y="218"/>
                    <a:pt x="67" y="218"/>
                    <a:pt x="67" y="218"/>
                  </a:cubicBezTo>
                  <a:cubicBezTo>
                    <a:pt x="67" y="162"/>
                    <a:pt x="67" y="162"/>
                    <a:pt x="67" y="162"/>
                  </a:cubicBezTo>
                  <a:cubicBezTo>
                    <a:pt x="158" y="162"/>
                    <a:pt x="158" y="162"/>
                    <a:pt x="158" y="162"/>
                  </a:cubicBezTo>
                  <a:cubicBezTo>
                    <a:pt x="175" y="162"/>
                    <a:pt x="187" y="173"/>
                    <a:pt x="187" y="189"/>
                  </a:cubicBezTo>
                  <a:cubicBezTo>
                    <a:pt x="187" y="206"/>
                    <a:pt x="175" y="218"/>
                    <a:pt x="158" y="218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42"/>
            <p:cNvSpPr/>
            <p:nvPr/>
          </p:nvSpPr>
          <p:spPr>
            <a:xfrm>
              <a:off x="7529550" y="1749425"/>
              <a:ext cx="1630363" cy="1828800"/>
            </a:xfrm>
            <a:custGeom>
              <a:avLst/>
              <a:gdLst/>
              <a:ahLst/>
              <a:cxnLst/>
              <a:rect l="l" t="t" r="r" b="b"/>
              <a:pathLst>
                <a:path w="251" h="281" extrusionOk="0">
                  <a:moveTo>
                    <a:pt x="182" y="154"/>
                  </a:moveTo>
                  <a:cubicBezTo>
                    <a:pt x="182" y="196"/>
                    <a:pt x="163" y="219"/>
                    <a:pt x="125" y="219"/>
                  </a:cubicBezTo>
                  <a:cubicBezTo>
                    <a:pt x="87" y="219"/>
                    <a:pt x="68" y="196"/>
                    <a:pt x="68" y="154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234"/>
                    <a:pt x="44" y="281"/>
                    <a:pt x="125" y="281"/>
                  </a:cubicBezTo>
                  <a:cubicBezTo>
                    <a:pt x="206" y="281"/>
                    <a:pt x="251" y="234"/>
                    <a:pt x="251" y="149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182" y="0"/>
                    <a:pt x="182" y="0"/>
                    <a:pt x="182" y="0"/>
                  </a:cubicBezTo>
                  <a:lnTo>
                    <a:pt x="182" y="15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42"/>
            <p:cNvSpPr/>
            <p:nvPr/>
          </p:nvSpPr>
          <p:spPr>
            <a:xfrm>
              <a:off x="9309138" y="1716088"/>
              <a:ext cx="1579563" cy="1862137"/>
            </a:xfrm>
            <a:custGeom>
              <a:avLst/>
              <a:gdLst/>
              <a:ahLst/>
              <a:cxnLst/>
              <a:rect l="l" t="t" r="r" b="b"/>
              <a:pathLst>
                <a:path w="243" h="286" extrusionOk="0">
                  <a:moveTo>
                    <a:pt x="156" y="115"/>
                  </a:moveTo>
                  <a:cubicBezTo>
                    <a:pt x="92" y="99"/>
                    <a:pt x="78" y="98"/>
                    <a:pt x="78" y="80"/>
                  </a:cubicBezTo>
                  <a:cubicBezTo>
                    <a:pt x="78" y="65"/>
                    <a:pt x="94" y="59"/>
                    <a:pt x="121" y="59"/>
                  </a:cubicBezTo>
                  <a:cubicBezTo>
                    <a:pt x="157" y="59"/>
                    <a:pt x="195" y="67"/>
                    <a:pt x="216" y="81"/>
                  </a:cubicBezTo>
                  <a:cubicBezTo>
                    <a:pt x="237" y="25"/>
                    <a:pt x="237" y="25"/>
                    <a:pt x="237" y="25"/>
                  </a:cubicBezTo>
                  <a:cubicBezTo>
                    <a:pt x="210" y="10"/>
                    <a:pt x="169" y="0"/>
                    <a:pt x="122" y="0"/>
                  </a:cubicBezTo>
                  <a:cubicBezTo>
                    <a:pt x="51" y="0"/>
                    <a:pt x="11" y="35"/>
                    <a:pt x="11" y="82"/>
                  </a:cubicBezTo>
                  <a:cubicBezTo>
                    <a:pt x="11" y="133"/>
                    <a:pt x="41" y="154"/>
                    <a:pt x="109" y="168"/>
                  </a:cubicBezTo>
                  <a:cubicBezTo>
                    <a:pt x="162" y="180"/>
                    <a:pt x="174" y="187"/>
                    <a:pt x="174" y="202"/>
                  </a:cubicBezTo>
                  <a:cubicBezTo>
                    <a:pt x="174" y="218"/>
                    <a:pt x="159" y="226"/>
                    <a:pt x="130" y="226"/>
                  </a:cubicBezTo>
                  <a:cubicBezTo>
                    <a:pt x="88" y="226"/>
                    <a:pt x="51" y="215"/>
                    <a:pt x="20" y="199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33" y="275"/>
                    <a:pt x="82" y="286"/>
                    <a:pt x="132" y="286"/>
                  </a:cubicBezTo>
                  <a:cubicBezTo>
                    <a:pt x="201" y="286"/>
                    <a:pt x="243" y="254"/>
                    <a:pt x="243" y="200"/>
                  </a:cubicBezTo>
                  <a:cubicBezTo>
                    <a:pt x="243" y="157"/>
                    <a:pt x="215" y="129"/>
                    <a:pt x="156" y="115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and three columns">
  <p:cSld name="Header and three columns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3"/>
          <p:cNvSpPr txBox="1">
            <a:spLocks noGrp="1"/>
          </p:cNvSpPr>
          <p:nvPr>
            <p:ph type="title"/>
          </p:nvPr>
        </p:nvSpPr>
        <p:spPr>
          <a:xfrm>
            <a:off x="359100" y="491400"/>
            <a:ext cx="84240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43"/>
          <p:cNvSpPr txBox="1">
            <a:spLocks noGrp="1"/>
          </p:cNvSpPr>
          <p:nvPr>
            <p:ph type="body" idx="1"/>
          </p:nvPr>
        </p:nvSpPr>
        <p:spPr>
          <a:xfrm>
            <a:off x="359569" y="1174499"/>
            <a:ext cx="2700000" cy="32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525" name="Google Shape;525;p43"/>
          <p:cNvSpPr txBox="1">
            <a:spLocks noGrp="1"/>
          </p:cNvSpPr>
          <p:nvPr>
            <p:ph type="dt" idx="10"/>
          </p:nvPr>
        </p:nvSpPr>
        <p:spPr>
          <a:xfrm>
            <a:off x="575100" y="4833000"/>
            <a:ext cx="8694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43"/>
          <p:cNvSpPr txBox="1">
            <a:spLocks noGrp="1"/>
          </p:cNvSpPr>
          <p:nvPr>
            <p:ph type="ftr" idx="11"/>
          </p:nvPr>
        </p:nvSpPr>
        <p:spPr>
          <a:xfrm>
            <a:off x="1676700" y="4833000"/>
            <a:ext cx="62262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43"/>
          <p:cNvSpPr txBox="1">
            <a:spLocks noGrp="1"/>
          </p:cNvSpPr>
          <p:nvPr>
            <p:ph type="sldNum" idx="12"/>
          </p:nvPr>
        </p:nvSpPr>
        <p:spPr>
          <a:xfrm>
            <a:off x="359100" y="4833000"/>
            <a:ext cx="216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528" name="Google Shape;528;p43"/>
          <p:cNvSpPr txBox="1">
            <a:spLocks noGrp="1"/>
          </p:cNvSpPr>
          <p:nvPr>
            <p:ph type="body" idx="2"/>
          </p:nvPr>
        </p:nvSpPr>
        <p:spPr>
          <a:xfrm>
            <a:off x="6487003" y="249157"/>
            <a:ext cx="2450100" cy="1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600"/>
              <a:buNone/>
              <a:defRPr sz="600">
                <a:solidFill>
                  <a:srgbClr val="FF0000"/>
                </a:solidFill>
              </a:defRPr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529" name="Google Shape;529;p43"/>
          <p:cNvSpPr txBox="1">
            <a:spLocks noGrp="1"/>
          </p:cNvSpPr>
          <p:nvPr>
            <p:ph type="body" idx="3"/>
          </p:nvPr>
        </p:nvSpPr>
        <p:spPr>
          <a:xfrm>
            <a:off x="3221063" y="1174499"/>
            <a:ext cx="2700000" cy="32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530" name="Google Shape;530;p43"/>
          <p:cNvSpPr txBox="1">
            <a:spLocks noGrp="1"/>
          </p:cNvSpPr>
          <p:nvPr>
            <p:ph type="body" idx="4"/>
          </p:nvPr>
        </p:nvSpPr>
        <p:spPr>
          <a:xfrm>
            <a:off x="6087822" y="1176934"/>
            <a:ext cx="2700000" cy="3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grpSp>
        <p:nvGrpSpPr>
          <p:cNvPr id="531" name="Google Shape;531;p43"/>
          <p:cNvGrpSpPr/>
          <p:nvPr/>
        </p:nvGrpSpPr>
        <p:grpSpPr>
          <a:xfrm>
            <a:off x="8138483" y="4847551"/>
            <a:ext cx="809701" cy="149902"/>
            <a:chOff x="830300" y="1716088"/>
            <a:chExt cx="10058401" cy="1862137"/>
          </a:xfrm>
        </p:grpSpPr>
        <p:sp>
          <p:nvSpPr>
            <p:cNvPr id="532" name="Google Shape;532;p43"/>
            <p:cNvSpPr/>
            <p:nvPr/>
          </p:nvSpPr>
          <p:spPr>
            <a:xfrm>
              <a:off x="3857663" y="1749425"/>
              <a:ext cx="1604963" cy="1789112"/>
            </a:xfrm>
            <a:custGeom>
              <a:avLst/>
              <a:gdLst/>
              <a:ahLst/>
              <a:cxnLst/>
              <a:rect l="l" t="t" r="r" b="b"/>
              <a:pathLst>
                <a:path w="247" h="275" extrusionOk="0">
                  <a:moveTo>
                    <a:pt x="247" y="93"/>
                  </a:moveTo>
                  <a:cubicBezTo>
                    <a:pt x="247" y="40"/>
                    <a:pt x="213" y="0"/>
                    <a:pt x="1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67" y="275"/>
                    <a:pt x="67" y="275"/>
                    <a:pt x="67" y="275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71" y="60"/>
                    <a:pt x="181" y="76"/>
                    <a:pt x="181" y="94"/>
                  </a:cubicBezTo>
                  <a:cubicBezTo>
                    <a:pt x="181" y="113"/>
                    <a:pt x="170" y="128"/>
                    <a:pt x="142" y="128"/>
                  </a:cubicBezTo>
                  <a:cubicBezTo>
                    <a:pt x="77" y="128"/>
                    <a:pt x="77" y="128"/>
                    <a:pt x="77" y="128"/>
                  </a:cubicBezTo>
                  <a:cubicBezTo>
                    <a:pt x="169" y="275"/>
                    <a:pt x="169" y="275"/>
                    <a:pt x="169" y="275"/>
                  </a:cubicBezTo>
                  <a:cubicBezTo>
                    <a:pt x="246" y="275"/>
                    <a:pt x="246" y="275"/>
                    <a:pt x="246" y="275"/>
                  </a:cubicBezTo>
                  <a:cubicBezTo>
                    <a:pt x="246" y="275"/>
                    <a:pt x="183" y="177"/>
                    <a:pt x="183" y="177"/>
                  </a:cubicBezTo>
                  <a:cubicBezTo>
                    <a:pt x="222" y="167"/>
                    <a:pt x="247" y="140"/>
                    <a:pt x="247" y="93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43"/>
            <p:cNvSpPr/>
            <p:nvPr/>
          </p:nvSpPr>
          <p:spPr>
            <a:xfrm>
              <a:off x="3130588" y="1749425"/>
              <a:ext cx="435000" cy="1789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43"/>
            <p:cNvSpPr/>
            <p:nvPr/>
          </p:nvSpPr>
          <p:spPr>
            <a:xfrm>
              <a:off x="830300" y="1749425"/>
              <a:ext cx="2203450" cy="1789113"/>
            </a:xfrm>
            <a:custGeom>
              <a:avLst/>
              <a:gdLst/>
              <a:ahLst/>
              <a:cxnLst/>
              <a:rect l="l" t="t" r="r" b="b"/>
              <a:pathLst>
                <a:path w="1388" h="1127" extrusionOk="0">
                  <a:moveTo>
                    <a:pt x="573" y="0"/>
                  </a:moveTo>
                  <a:lnTo>
                    <a:pt x="0" y="1127"/>
                  </a:lnTo>
                  <a:lnTo>
                    <a:pt x="307" y="1127"/>
                  </a:lnTo>
                  <a:lnTo>
                    <a:pt x="401" y="939"/>
                  </a:lnTo>
                  <a:lnTo>
                    <a:pt x="864" y="939"/>
                  </a:lnTo>
                  <a:lnTo>
                    <a:pt x="749" y="705"/>
                  </a:lnTo>
                  <a:lnTo>
                    <a:pt x="516" y="705"/>
                  </a:lnTo>
                  <a:lnTo>
                    <a:pt x="688" y="356"/>
                  </a:lnTo>
                  <a:lnTo>
                    <a:pt x="692" y="356"/>
                  </a:lnTo>
                  <a:lnTo>
                    <a:pt x="1072" y="1127"/>
                  </a:lnTo>
                  <a:lnTo>
                    <a:pt x="1388" y="1127"/>
                  </a:lnTo>
                  <a:lnTo>
                    <a:pt x="815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43"/>
            <p:cNvSpPr/>
            <p:nvPr/>
          </p:nvSpPr>
          <p:spPr>
            <a:xfrm>
              <a:off x="5670588" y="1749425"/>
              <a:ext cx="1670050" cy="1789112"/>
            </a:xfrm>
            <a:custGeom>
              <a:avLst/>
              <a:gdLst/>
              <a:ahLst/>
              <a:cxnLst/>
              <a:rect l="l" t="t" r="r" b="b"/>
              <a:pathLst>
                <a:path w="257" h="275" extrusionOk="0">
                  <a:moveTo>
                    <a:pt x="213" y="133"/>
                  </a:moveTo>
                  <a:cubicBezTo>
                    <a:pt x="234" y="121"/>
                    <a:pt x="245" y="102"/>
                    <a:pt x="245" y="75"/>
                  </a:cubicBezTo>
                  <a:cubicBezTo>
                    <a:pt x="245" y="30"/>
                    <a:pt x="212" y="0"/>
                    <a:pt x="15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163" y="275"/>
                    <a:pt x="163" y="275"/>
                    <a:pt x="163" y="275"/>
                  </a:cubicBezTo>
                  <a:cubicBezTo>
                    <a:pt x="220" y="275"/>
                    <a:pt x="257" y="245"/>
                    <a:pt x="257" y="198"/>
                  </a:cubicBezTo>
                  <a:cubicBezTo>
                    <a:pt x="257" y="166"/>
                    <a:pt x="239" y="142"/>
                    <a:pt x="213" y="133"/>
                  </a:cubicBezTo>
                  <a:moveTo>
                    <a:pt x="67" y="59"/>
                  </a:moveTo>
                  <a:cubicBezTo>
                    <a:pt x="157" y="59"/>
                    <a:pt x="157" y="59"/>
                    <a:pt x="157" y="59"/>
                  </a:cubicBezTo>
                  <a:cubicBezTo>
                    <a:pt x="170" y="59"/>
                    <a:pt x="180" y="69"/>
                    <a:pt x="180" y="83"/>
                  </a:cubicBezTo>
                  <a:cubicBezTo>
                    <a:pt x="180" y="97"/>
                    <a:pt x="170" y="107"/>
                    <a:pt x="156" y="107"/>
                  </a:cubicBezTo>
                  <a:cubicBezTo>
                    <a:pt x="67" y="107"/>
                    <a:pt x="67" y="107"/>
                    <a:pt x="67" y="107"/>
                  </a:cubicBezTo>
                  <a:lnTo>
                    <a:pt x="67" y="59"/>
                  </a:lnTo>
                  <a:close/>
                  <a:moveTo>
                    <a:pt x="158" y="218"/>
                  </a:moveTo>
                  <a:cubicBezTo>
                    <a:pt x="67" y="218"/>
                    <a:pt x="67" y="218"/>
                    <a:pt x="67" y="218"/>
                  </a:cubicBezTo>
                  <a:cubicBezTo>
                    <a:pt x="67" y="162"/>
                    <a:pt x="67" y="162"/>
                    <a:pt x="67" y="162"/>
                  </a:cubicBezTo>
                  <a:cubicBezTo>
                    <a:pt x="158" y="162"/>
                    <a:pt x="158" y="162"/>
                    <a:pt x="158" y="162"/>
                  </a:cubicBezTo>
                  <a:cubicBezTo>
                    <a:pt x="175" y="162"/>
                    <a:pt x="187" y="173"/>
                    <a:pt x="187" y="189"/>
                  </a:cubicBezTo>
                  <a:cubicBezTo>
                    <a:pt x="187" y="206"/>
                    <a:pt x="175" y="218"/>
                    <a:pt x="158" y="218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43"/>
            <p:cNvSpPr/>
            <p:nvPr/>
          </p:nvSpPr>
          <p:spPr>
            <a:xfrm>
              <a:off x="7529550" y="1749425"/>
              <a:ext cx="1630363" cy="1828800"/>
            </a:xfrm>
            <a:custGeom>
              <a:avLst/>
              <a:gdLst/>
              <a:ahLst/>
              <a:cxnLst/>
              <a:rect l="l" t="t" r="r" b="b"/>
              <a:pathLst>
                <a:path w="251" h="281" extrusionOk="0">
                  <a:moveTo>
                    <a:pt x="182" y="154"/>
                  </a:moveTo>
                  <a:cubicBezTo>
                    <a:pt x="182" y="196"/>
                    <a:pt x="163" y="219"/>
                    <a:pt x="125" y="219"/>
                  </a:cubicBezTo>
                  <a:cubicBezTo>
                    <a:pt x="87" y="219"/>
                    <a:pt x="68" y="196"/>
                    <a:pt x="68" y="154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234"/>
                    <a:pt x="44" y="281"/>
                    <a:pt x="125" y="281"/>
                  </a:cubicBezTo>
                  <a:cubicBezTo>
                    <a:pt x="206" y="281"/>
                    <a:pt x="251" y="234"/>
                    <a:pt x="251" y="149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182" y="0"/>
                    <a:pt x="182" y="0"/>
                    <a:pt x="182" y="0"/>
                  </a:cubicBezTo>
                  <a:lnTo>
                    <a:pt x="182" y="15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43"/>
            <p:cNvSpPr/>
            <p:nvPr/>
          </p:nvSpPr>
          <p:spPr>
            <a:xfrm>
              <a:off x="9309138" y="1716088"/>
              <a:ext cx="1579563" cy="1862137"/>
            </a:xfrm>
            <a:custGeom>
              <a:avLst/>
              <a:gdLst/>
              <a:ahLst/>
              <a:cxnLst/>
              <a:rect l="l" t="t" r="r" b="b"/>
              <a:pathLst>
                <a:path w="243" h="286" extrusionOk="0">
                  <a:moveTo>
                    <a:pt x="156" y="115"/>
                  </a:moveTo>
                  <a:cubicBezTo>
                    <a:pt x="92" y="99"/>
                    <a:pt x="78" y="98"/>
                    <a:pt x="78" y="80"/>
                  </a:cubicBezTo>
                  <a:cubicBezTo>
                    <a:pt x="78" y="65"/>
                    <a:pt x="94" y="59"/>
                    <a:pt x="121" y="59"/>
                  </a:cubicBezTo>
                  <a:cubicBezTo>
                    <a:pt x="157" y="59"/>
                    <a:pt x="195" y="67"/>
                    <a:pt x="216" y="81"/>
                  </a:cubicBezTo>
                  <a:cubicBezTo>
                    <a:pt x="237" y="25"/>
                    <a:pt x="237" y="25"/>
                    <a:pt x="237" y="25"/>
                  </a:cubicBezTo>
                  <a:cubicBezTo>
                    <a:pt x="210" y="10"/>
                    <a:pt x="169" y="0"/>
                    <a:pt x="122" y="0"/>
                  </a:cubicBezTo>
                  <a:cubicBezTo>
                    <a:pt x="51" y="0"/>
                    <a:pt x="11" y="35"/>
                    <a:pt x="11" y="82"/>
                  </a:cubicBezTo>
                  <a:cubicBezTo>
                    <a:pt x="11" y="133"/>
                    <a:pt x="41" y="154"/>
                    <a:pt x="109" y="168"/>
                  </a:cubicBezTo>
                  <a:cubicBezTo>
                    <a:pt x="162" y="180"/>
                    <a:pt x="174" y="187"/>
                    <a:pt x="174" y="202"/>
                  </a:cubicBezTo>
                  <a:cubicBezTo>
                    <a:pt x="174" y="218"/>
                    <a:pt x="159" y="226"/>
                    <a:pt x="130" y="226"/>
                  </a:cubicBezTo>
                  <a:cubicBezTo>
                    <a:pt x="88" y="226"/>
                    <a:pt x="51" y="215"/>
                    <a:pt x="20" y="199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33" y="275"/>
                    <a:pt x="82" y="286"/>
                    <a:pt x="132" y="286"/>
                  </a:cubicBezTo>
                  <a:cubicBezTo>
                    <a:pt x="201" y="286"/>
                    <a:pt x="243" y="254"/>
                    <a:pt x="243" y="200"/>
                  </a:cubicBezTo>
                  <a:cubicBezTo>
                    <a:pt x="243" y="157"/>
                    <a:pt x="215" y="129"/>
                    <a:pt x="156" y="115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">
  <p:cSld name="Picture"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4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0" name="Google Shape;540;p44"/>
          <p:cNvSpPr txBox="1">
            <a:spLocks noGrp="1"/>
          </p:cNvSpPr>
          <p:nvPr>
            <p:ph type="dt" idx="10"/>
          </p:nvPr>
        </p:nvSpPr>
        <p:spPr>
          <a:xfrm>
            <a:off x="575100" y="4833000"/>
            <a:ext cx="8694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44"/>
          <p:cNvSpPr txBox="1">
            <a:spLocks noGrp="1"/>
          </p:cNvSpPr>
          <p:nvPr>
            <p:ph type="ftr" idx="11"/>
          </p:nvPr>
        </p:nvSpPr>
        <p:spPr>
          <a:xfrm>
            <a:off x="1676700" y="4833000"/>
            <a:ext cx="62262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44"/>
          <p:cNvSpPr txBox="1">
            <a:spLocks noGrp="1"/>
          </p:cNvSpPr>
          <p:nvPr>
            <p:ph type="sldNum" idx="12"/>
          </p:nvPr>
        </p:nvSpPr>
        <p:spPr>
          <a:xfrm>
            <a:off x="359100" y="4833000"/>
            <a:ext cx="216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543" name="Google Shape;543;p44"/>
          <p:cNvSpPr txBox="1">
            <a:spLocks noGrp="1"/>
          </p:cNvSpPr>
          <p:nvPr>
            <p:ph type="body" idx="1"/>
          </p:nvPr>
        </p:nvSpPr>
        <p:spPr>
          <a:xfrm>
            <a:off x="8138508" y="4846721"/>
            <a:ext cx="810000" cy="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None/>
              <a:defRPr/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544" name="Google Shape;544;p44"/>
          <p:cNvSpPr txBox="1">
            <a:spLocks noGrp="1"/>
          </p:cNvSpPr>
          <p:nvPr>
            <p:ph type="body" idx="3"/>
          </p:nvPr>
        </p:nvSpPr>
        <p:spPr>
          <a:xfrm>
            <a:off x="6487003" y="249157"/>
            <a:ext cx="2450100" cy="1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600"/>
              <a:buNone/>
              <a:defRPr sz="600">
                <a:solidFill>
                  <a:srgbClr val="FF0000"/>
                </a:solidFill>
              </a:defRPr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- white logo">
  <p:cSld name="Picture - white logo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7" name="Google Shape;547;p45"/>
          <p:cNvSpPr txBox="1">
            <a:spLocks noGrp="1"/>
          </p:cNvSpPr>
          <p:nvPr>
            <p:ph type="dt" idx="10"/>
          </p:nvPr>
        </p:nvSpPr>
        <p:spPr>
          <a:xfrm>
            <a:off x="575100" y="4833000"/>
            <a:ext cx="8694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45"/>
          <p:cNvSpPr txBox="1">
            <a:spLocks noGrp="1"/>
          </p:cNvSpPr>
          <p:nvPr>
            <p:ph type="ftr" idx="11"/>
          </p:nvPr>
        </p:nvSpPr>
        <p:spPr>
          <a:xfrm>
            <a:off x="1676700" y="4833000"/>
            <a:ext cx="62262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45"/>
          <p:cNvSpPr txBox="1">
            <a:spLocks noGrp="1"/>
          </p:cNvSpPr>
          <p:nvPr>
            <p:ph type="sldNum" idx="12"/>
          </p:nvPr>
        </p:nvSpPr>
        <p:spPr>
          <a:xfrm>
            <a:off x="359100" y="4833000"/>
            <a:ext cx="216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550" name="Google Shape;550;p45"/>
          <p:cNvSpPr txBox="1">
            <a:spLocks noGrp="1"/>
          </p:cNvSpPr>
          <p:nvPr>
            <p:ph type="body" idx="1"/>
          </p:nvPr>
        </p:nvSpPr>
        <p:spPr>
          <a:xfrm>
            <a:off x="8138508" y="4846721"/>
            <a:ext cx="810000" cy="1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None/>
              <a:defRPr/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551" name="Google Shape;551;p45"/>
          <p:cNvSpPr txBox="1">
            <a:spLocks noGrp="1"/>
          </p:cNvSpPr>
          <p:nvPr>
            <p:ph type="body" idx="3"/>
          </p:nvPr>
        </p:nvSpPr>
        <p:spPr>
          <a:xfrm>
            <a:off x="6487003" y="249157"/>
            <a:ext cx="2450100" cy="1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600"/>
              <a:buNone/>
              <a:defRPr sz="600">
                <a:solidFill>
                  <a:srgbClr val="FF0000"/>
                </a:solidFill>
              </a:defRPr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pictures with text">
  <p:cSld name="Two pictures with text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6"/>
          <p:cNvSpPr txBox="1">
            <a:spLocks noGrp="1"/>
          </p:cNvSpPr>
          <p:nvPr>
            <p:ph type="title"/>
          </p:nvPr>
        </p:nvSpPr>
        <p:spPr>
          <a:xfrm>
            <a:off x="359100" y="491400"/>
            <a:ext cx="84240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46"/>
          <p:cNvSpPr txBox="1">
            <a:spLocks noGrp="1"/>
          </p:cNvSpPr>
          <p:nvPr>
            <p:ph type="body" idx="1"/>
          </p:nvPr>
        </p:nvSpPr>
        <p:spPr>
          <a:xfrm>
            <a:off x="359569" y="1174501"/>
            <a:ext cx="40635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None/>
              <a:defRPr b="1"/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555" name="Google Shape;555;p46"/>
          <p:cNvSpPr txBox="1">
            <a:spLocks noGrp="1"/>
          </p:cNvSpPr>
          <p:nvPr>
            <p:ph type="dt" idx="10"/>
          </p:nvPr>
        </p:nvSpPr>
        <p:spPr>
          <a:xfrm>
            <a:off x="575100" y="4833000"/>
            <a:ext cx="8694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46"/>
          <p:cNvSpPr txBox="1">
            <a:spLocks noGrp="1"/>
          </p:cNvSpPr>
          <p:nvPr>
            <p:ph type="ftr" idx="11"/>
          </p:nvPr>
        </p:nvSpPr>
        <p:spPr>
          <a:xfrm>
            <a:off x="1676700" y="4833000"/>
            <a:ext cx="62262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7" name="Google Shape;557;p46"/>
          <p:cNvSpPr txBox="1">
            <a:spLocks noGrp="1"/>
          </p:cNvSpPr>
          <p:nvPr>
            <p:ph type="sldNum" idx="12"/>
          </p:nvPr>
        </p:nvSpPr>
        <p:spPr>
          <a:xfrm>
            <a:off x="359100" y="4833000"/>
            <a:ext cx="216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558" name="Google Shape;558;p46"/>
          <p:cNvSpPr txBox="1">
            <a:spLocks noGrp="1"/>
          </p:cNvSpPr>
          <p:nvPr>
            <p:ph type="body" idx="2"/>
          </p:nvPr>
        </p:nvSpPr>
        <p:spPr>
          <a:xfrm>
            <a:off x="6487003" y="249157"/>
            <a:ext cx="2450100" cy="1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600"/>
              <a:buNone/>
              <a:defRPr sz="600">
                <a:solidFill>
                  <a:srgbClr val="FF0000"/>
                </a:solidFill>
              </a:defRPr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559" name="Google Shape;559;p46"/>
          <p:cNvSpPr txBox="1">
            <a:spLocks noGrp="1"/>
          </p:cNvSpPr>
          <p:nvPr>
            <p:ph type="body" idx="3"/>
          </p:nvPr>
        </p:nvSpPr>
        <p:spPr>
          <a:xfrm>
            <a:off x="4725939" y="1174500"/>
            <a:ext cx="40638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None/>
              <a:defRPr b="1"/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560" name="Google Shape;560;p46"/>
          <p:cNvSpPr>
            <a:spLocks noGrp="1"/>
          </p:cNvSpPr>
          <p:nvPr>
            <p:ph type="pic" idx="4"/>
          </p:nvPr>
        </p:nvSpPr>
        <p:spPr>
          <a:xfrm>
            <a:off x="359567" y="1545637"/>
            <a:ext cx="4063500" cy="25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46"/>
          <p:cNvSpPr>
            <a:spLocks noGrp="1"/>
          </p:cNvSpPr>
          <p:nvPr>
            <p:ph type="pic" idx="5"/>
          </p:nvPr>
        </p:nvSpPr>
        <p:spPr>
          <a:xfrm>
            <a:off x="4724548" y="1545636"/>
            <a:ext cx="4063500" cy="25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562" name="Google Shape;562;p46"/>
          <p:cNvGrpSpPr/>
          <p:nvPr/>
        </p:nvGrpSpPr>
        <p:grpSpPr>
          <a:xfrm>
            <a:off x="8138483" y="4847551"/>
            <a:ext cx="809701" cy="149902"/>
            <a:chOff x="830300" y="1716088"/>
            <a:chExt cx="10058401" cy="1862137"/>
          </a:xfrm>
        </p:grpSpPr>
        <p:sp>
          <p:nvSpPr>
            <p:cNvPr id="563" name="Google Shape;563;p46"/>
            <p:cNvSpPr/>
            <p:nvPr/>
          </p:nvSpPr>
          <p:spPr>
            <a:xfrm>
              <a:off x="3857663" y="1749425"/>
              <a:ext cx="1604963" cy="1789112"/>
            </a:xfrm>
            <a:custGeom>
              <a:avLst/>
              <a:gdLst/>
              <a:ahLst/>
              <a:cxnLst/>
              <a:rect l="l" t="t" r="r" b="b"/>
              <a:pathLst>
                <a:path w="247" h="275" extrusionOk="0">
                  <a:moveTo>
                    <a:pt x="247" y="93"/>
                  </a:moveTo>
                  <a:cubicBezTo>
                    <a:pt x="247" y="40"/>
                    <a:pt x="213" y="0"/>
                    <a:pt x="1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67" y="275"/>
                    <a:pt x="67" y="275"/>
                    <a:pt x="67" y="275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71" y="60"/>
                    <a:pt x="181" y="76"/>
                    <a:pt x="181" y="94"/>
                  </a:cubicBezTo>
                  <a:cubicBezTo>
                    <a:pt x="181" y="113"/>
                    <a:pt x="170" y="128"/>
                    <a:pt x="142" y="128"/>
                  </a:cubicBezTo>
                  <a:cubicBezTo>
                    <a:pt x="77" y="128"/>
                    <a:pt x="77" y="128"/>
                    <a:pt x="77" y="128"/>
                  </a:cubicBezTo>
                  <a:cubicBezTo>
                    <a:pt x="169" y="275"/>
                    <a:pt x="169" y="275"/>
                    <a:pt x="169" y="275"/>
                  </a:cubicBezTo>
                  <a:cubicBezTo>
                    <a:pt x="246" y="275"/>
                    <a:pt x="246" y="275"/>
                    <a:pt x="246" y="275"/>
                  </a:cubicBezTo>
                  <a:cubicBezTo>
                    <a:pt x="246" y="275"/>
                    <a:pt x="183" y="177"/>
                    <a:pt x="183" y="177"/>
                  </a:cubicBezTo>
                  <a:cubicBezTo>
                    <a:pt x="222" y="167"/>
                    <a:pt x="247" y="140"/>
                    <a:pt x="247" y="93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46"/>
            <p:cNvSpPr/>
            <p:nvPr/>
          </p:nvSpPr>
          <p:spPr>
            <a:xfrm>
              <a:off x="3130588" y="1749425"/>
              <a:ext cx="435000" cy="1789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46"/>
            <p:cNvSpPr/>
            <p:nvPr/>
          </p:nvSpPr>
          <p:spPr>
            <a:xfrm>
              <a:off x="830300" y="1749425"/>
              <a:ext cx="2203450" cy="1789113"/>
            </a:xfrm>
            <a:custGeom>
              <a:avLst/>
              <a:gdLst/>
              <a:ahLst/>
              <a:cxnLst/>
              <a:rect l="l" t="t" r="r" b="b"/>
              <a:pathLst>
                <a:path w="1388" h="1127" extrusionOk="0">
                  <a:moveTo>
                    <a:pt x="573" y="0"/>
                  </a:moveTo>
                  <a:lnTo>
                    <a:pt x="0" y="1127"/>
                  </a:lnTo>
                  <a:lnTo>
                    <a:pt x="307" y="1127"/>
                  </a:lnTo>
                  <a:lnTo>
                    <a:pt x="401" y="939"/>
                  </a:lnTo>
                  <a:lnTo>
                    <a:pt x="864" y="939"/>
                  </a:lnTo>
                  <a:lnTo>
                    <a:pt x="749" y="705"/>
                  </a:lnTo>
                  <a:lnTo>
                    <a:pt x="516" y="705"/>
                  </a:lnTo>
                  <a:lnTo>
                    <a:pt x="688" y="356"/>
                  </a:lnTo>
                  <a:lnTo>
                    <a:pt x="692" y="356"/>
                  </a:lnTo>
                  <a:lnTo>
                    <a:pt x="1072" y="1127"/>
                  </a:lnTo>
                  <a:lnTo>
                    <a:pt x="1388" y="1127"/>
                  </a:lnTo>
                  <a:lnTo>
                    <a:pt x="815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46"/>
            <p:cNvSpPr/>
            <p:nvPr/>
          </p:nvSpPr>
          <p:spPr>
            <a:xfrm>
              <a:off x="5670588" y="1749425"/>
              <a:ext cx="1670050" cy="1789112"/>
            </a:xfrm>
            <a:custGeom>
              <a:avLst/>
              <a:gdLst/>
              <a:ahLst/>
              <a:cxnLst/>
              <a:rect l="l" t="t" r="r" b="b"/>
              <a:pathLst>
                <a:path w="257" h="275" extrusionOk="0">
                  <a:moveTo>
                    <a:pt x="213" y="133"/>
                  </a:moveTo>
                  <a:cubicBezTo>
                    <a:pt x="234" y="121"/>
                    <a:pt x="245" y="102"/>
                    <a:pt x="245" y="75"/>
                  </a:cubicBezTo>
                  <a:cubicBezTo>
                    <a:pt x="245" y="30"/>
                    <a:pt x="212" y="0"/>
                    <a:pt x="15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163" y="275"/>
                    <a:pt x="163" y="275"/>
                    <a:pt x="163" y="275"/>
                  </a:cubicBezTo>
                  <a:cubicBezTo>
                    <a:pt x="220" y="275"/>
                    <a:pt x="257" y="245"/>
                    <a:pt x="257" y="198"/>
                  </a:cubicBezTo>
                  <a:cubicBezTo>
                    <a:pt x="257" y="166"/>
                    <a:pt x="239" y="142"/>
                    <a:pt x="213" y="133"/>
                  </a:cubicBezTo>
                  <a:moveTo>
                    <a:pt x="67" y="59"/>
                  </a:moveTo>
                  <a:cubicBezTo>
                    <a:pt x="157" y="59"/>
                    <a:pt x="157" y="59"/>
                    <a:pt x="157" y="59"/>
                  </a:cubicBezTo>
                  <a:cubicBezTo>
                    <a:pt x="170" y="59"/>
                    <a:pt x="180" y="69"/>
                    <a:pt x="180" y="83"/>
                  </a:cubicBezTo>
                  <a:cubicBezTo>
                    <a:pt x="180" y="97"/>
                    <a:pt x="170" y="107"/>
                    <a:pt x="156" y="107"/>
                  </a:cubicBezTo>
                  <a:cubicBezTo>
                    <a:pt x="67" y="107"/>
                    <a:pt x="67" y="107"/>
                    <a:pt x="67" y="107"/>
                  </a:cubicBezTo>
                  <a:lnTo>
                    <a:pt x="67" y="59"/>
                  </a:lnTo>
                  <a:close/>
                  <a:moveTo>
                    <a:pt x="158" y="218"/>
                  </a:moveTo>
                  <a:cubicBezTo>
                    <a:pt x="67" y="218"/>
                    <a:pt x="67" y="218"/>
                    <a:pt x="67" y="218"/>
                  </a:cubicBezTo>
                  <a:cubicBezTo>
                    <a:pt x="67" y="162"/>
                    <a:pt x="67" y="162"/>
                    <a:pt x="67" y="162"/>
                  </a:cubicBezTo>
                  <a:cubicBezTo>
                    <a:pt x="158" y="162"/>
                    <a:pt x="158" y="162"/>
                    <a:pt x="158" y="162"/>
                  </a:cubicBezTo>
                  <a:cubicBezTo>
                    <a:pt x="175" y="162"/>
                    <a:pt x="187" y="173"/>
                    <a:pt x="187" y="189"/>
                  </a:cubicBezTo>
                  <a:cubicBezTo>
                    <a:pt x="187" y="206"/>
                    <a:pt x="175" y="218"/>
                    <a:pt x="158" y="218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46"/>
            <p:cNvSpPr/>
            <p:nvPr/>
          </p:nvSpPr>
          <p:spPr>
            <a:xfrm>
              <a:off x="7529550" y="1749425"/>
              <a:ext cx="1630363" cy="1828800"/>
            </a:xfrm>
            <a:custGeom>
              <a:avLst/>
              <a:gdLst/>
              <a:ahLst/>
              <a:cxnLst/>
              <a:rect l="l" t="t" r="r" b="b"/>
              <a:pathLst>
                <a:path w="251" h="281" extrusionOk="0">
                  <a:moveTo>
                    <a:pt x="182" y="154"/>
                  </a:moveTo>
                  <a:cubicBezTo>
                    <a:pt x="182" y="196"/>
                    <a:pt x="163" y="219"/>
                    <a:pt x="125" y="219"/>
                  </a:cubicBezTo>
                  <a:cubicBezTo>
                    <a:pt x="87" y="219"/>
                    <a:pt x="68" y="196"/>
                    <a:pt x="68" y="154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234"/>
                    <a:pt x="44" y="281"/>
                    <a:pt x="125" y="281"/>
                  </a:cubicBezTo>
                  <a:cubicBezTo>
                    <a:pt x="206" y="281"/>
                    <a:pt x="251" y="234"/>
                    <a:pt x="251" y="149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182" y="0"/>
                    <a:pt x="182" y="0"/>
                    <a:pt x="182" y="0"/>
                  </a:cubicBezTo>
                  <a:lnTo>
                    <a:pt x="182" y="15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46"/>
            <p:cNvSpPr/>
            <p:nvPr/>
          </p:nvSpPr>
          <p:spPr>
            <a:xfrm>
              <a:off x="9309138" y="1716088"/>
              <a:ext cx="1579563" cy="1862137"/>
            </a:xfrm>
            <a:custGeom>
              <a:avLst/>
              <a:gdLst/>
              <a:ahLst/>
              <a:cxnLst/>
              <a:rect l="l" t="t" r="r" b="b"/>
              <a:pathLst>
                <a:path w="243" h="286" extrusionOk="0">
                  <a:moveTo>
                    <a:pt x="156" y="115"/>
                  </a:moveTo>
                  <a:cubicBezTo>
                    <a:pt x="92" y="99"/>
                    <a:pt x="78" y="98"/>
                    <a:pt x="78" y="80"/>
                  </a:cubicBezTo>
                  <a:cubicBezTo>
                    <a:pt x="78" y="65"/>
                    <a:pt x="94" y="59"/>
                    <a:pt x="121" y="59"/>
                  </a:cubicBezTo>
                  <a:cubicBezTo>
                    <a:pt x="157" y="59"/>
                    <a:pt x="195" y="67"/>
                    <a:pt x="216" y="81"/>
                  </a:cubicBezTo>
                  <a:cubicBezTo>
                    <a:pt x="237" y="25"/>
                    <a:pt x="237" y="25"/>
                    <a:pt x="237" y="25"/>
                  </a:cubicBezTo>
                  <a:cubicBezTo>
                    <a:pt x="210" y="10"/>
                    <a:pt x="169" y="0"/>
                    <a:pt x="122" y="0"/>
                  </a:cubicBezTo>
                  <a:cubicBezTo>
                    <a:pt x="51" y="0"/>
                    <a:pt x="11" y="35"/>
                    <a:pt x="11" y="82"/>
                  </a:cubicBezTo>
                  <a:cubicBezTo>
                    <a:pt x="11" y="133"/>
                    <a:pt x="41" y="154"/>
                    <a:pt x="109" y="168"/>
                  </a:cubicBezTo>
                  <a:cubicBezTo>
                    <a:pt x="162" y="180"/>
                    <a:pt x="174" y="187"/>
                    <a:pt x="174" y="202"/>
                  </a:cubicBezTo>
                  <a:cubicBezTo>
                    <a:pt x="174" y="218"/>
                    <a:pt x="159" y="226"/>
                    <a:pt x="130" y="226"/>
                  </a:cubicBezTo>
                  <a:cubicBezTo>
                    <a:pt x="88" y="226"/>
                    <a:pt x="51" y="215"/>
                    <a:pt x="20" y="199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33" y="275"/>
                    <a:pt x="82" y="286"/>
                    <a:pt x="132" y="286"/>
                  </a:cubicBezTo>
                  <a:cubicBezTo>
                    <a:pt x="201" y="286"/>
                    <a:pt x="243" y="254"/>
                    <a:pt x="243" y="200"/>
                  </a:cubicBezTo>
                  <a:cubicBezTo>
                    <a:pt x="243" y="157"/>
                    <a:pt x="215" y="129"/>
                    <a:pt x="156" y="115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9" name="Google Shape;569;p46"/>
          <p:cNvSpPr txBox="1">
            <a:spLocks noGrp="1"/>
          </p:cNvSpPr>
          <p:nvPr>
            <p:ph type="body" idx="6"/>
          </p:nvPr>
        </p:nvSpPr>
        <p:spPr>
          <a:xfrm>
            <a:off x="359569" y="4191930"/>
            <a:ext cx="40635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570" name="Google Shape;570;p46"/>
          <p:cNvSpPr txBox="1">
            <a:spLocks noGrp="1"/>
          </p:cNvSpPr>
          <p:nvPr>
            <p:ph type="body" idx="7"/>
          </p:nvPr>
        </p:nvSpPr>
        <p:spPr>
          <a:xfrm>
            <a:off x="4724548" y="4191930"/>
            <a:ext cx="40635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pictures with text">
  <p:cSld name="Three pictures with text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7"/>
          <p:cNvSpPr txBox="1">
            <a:spLocks noGrp="1"/>
          </p:cNvSpPr>
          <p:nvPr>
            <p:ph type="title"/>
          </p:nvPr>
        </p:nvSpPr>
        <p:spPr>
          <a:xfrm>
            <a:off x="359100" y="491400"/>
            <a:ext cx="84240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47"/>
          <p:cNvSpPr txBox="1">
            <a:spLocks noGrp="1"/>
          </p:cNvSpPr>
          <p:nvPr>
            <p:ph type="dt" idx="10"/>
          </p:nvPr>
        </p:nvSpPr>
        <p:spPr>
          <a:xfrm>
            <a:off x="575100" y="4833000"/>
            <a:ext cx="8694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47"/>
          <p:cNvSpPr txBox="1">
            <a:spLocks noGrp="1"/>
          </p:cNvSpPr>
          <p:nvPr>
            <p:ph type="ftr" idx="11"/>
          </p:nvPr>
        </p:nvSpPr>
        <p:spPr>
          <a:xfrm>
            <a:off x="1676700" y="4833000"/>
            <a:ext cx="62262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47"/>
          <p:cNvSpPr txBox="1">
            <a:spLocks noGrp="1"/>
          </p:cNvSpPr>
          <p:nvPr>
            <p:ph type="sldNum" idx="12"/>
          </p:nvPr>
        </p:nvSpPr>
        <p:spPr>
          <a:xfrm>
            <a:off x="359100" y="4833000"/>
            <a:ext cx="216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576" name="Google Shape;576;p47"/>
          <p:cNvSpPr txBox="1">
            <a:spLocks noGrp="1"/>
          </p:cNvSpPr>
          <p:nvPr>
            <p:ph type="body" idx="1"/>
          </p:nvPr>
        </p:nvSpPr>
        <p:spPr>
          <a:xfrm>
            <a:off x="6487003" y="249157"/>
            <a:ext cx="2450100" cy="1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600"/>
              <a:buNone/>
              <a:defRPr sz="600">
                <a:solidFill>
                  <a:srgbClr val="FF0000"/>
                </a:solidFill>
              </a:defRPr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577" name="Google Shape;577;p47"/>
          <p:cNvSpPr txBox="1">
            <a:spLocks noGrp="1"/>
          </p:cNvSpPr>
          <p:nvPr>
            <p:ph type="body" idx="2"/>
          </p:nvPr>
        </p:nvSpPr>
        <p:spPr>
          <a:xfrm>
            <a:off x="361447" y="1174501"/>
            <a:ext cx="27000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None/>
              <a:defRPr b="1"/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578" name="Google Shape;578;p47"/>
          <p:cNvSpPr txBox="1">
            <a:spLocks noGrp="1"/>
          </p:cNvSpPr>
          <p:nvPr>
            <p:ph type="body" idx="3"/>
          </p:nvPr>
        </p:nvSpPr>
        <p:spPr>
          <a:xfrm>
            <a:off x="3222000" y="1174500"/>
            <a:ext cx="27000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None/>
              <a:defRPr b="1"/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579" name="Google Shape;579;p47"/>
          <p:cNvSpPr>
            <a:spLocks noGrp="1"/>
          </p:cNvSpPr>
          <p:nvPr>
            <p:ph type="pic" idx="4"/>
          </p:nvPr>
        </p:nvSpPr>
        <p:spPr>
          <a:xfrm>
            <a:off x="359569" y="1545637"/>
            <a:ext cx="2700000" cy="25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47"/>
          <p:cNvSpPr>
            <a:spLocks noGrp="1"/>
          </p:cNvSpPr>
          <p:nvPr>
            <p:ph type="pic" idx="5"/>
          </p:nvPr>
        </p:nvSpPr>
        <p:spPr>
          <a:xfrm>
            <a:off x="3220609" y="1545636"/>
            <a:ext cx="2700000" cy="25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47"/>
          <p:cNvSpPr txBox="1">
            <a:spLocks noGrp="1"/>
          </p:cNvSpPr>
          <p:nvPr>
            <p:ph type="body" idx="6"/>
          </p:nvPr>
        </p:nvSpPr>
        <p:spPr>
          <a:xfrm>
            <a:off x="6088305" y="1176277"/>
            <a:ext cx="27000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None/>
              <a:defRPr b="1"/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582" name="Google Shape;582;p47"/>
          <p:cNvSpPr>
            <a:spLocks noGrp="1"/>
          </p:cNvSpPr>
          <p:nvPr>
            <p:ph type="pic" idx="7"/>
          </p:nvPr>
        </p:nvSpPr>
        <p:spPr>
          <a:xfrm>
            <a:off x="6086914" y="1547413"/>
            <a:ext cx="2700000" cy="25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583" name="Google Shape;583;p47"/>
          <p:cNvGrpSpPr/>
          <p:nvPr/>
        </p:nvGrpSpPr>
        <p:grpSpPr>
          <a:xfrm>
            <a:off x="8138483" y="4847551"/>
            <a:ext cx="809701" cy="149902"/>
            <a:chOff x="830300" y="1716088"/>
            <a:chExt cx="10058401" cy="1862137"/>
          </a:xfrm>
        </p:grpSpPr>
        <p:sp>
          <p:nvSpPr>
            <p:cNvPr id="584" name="Google Shape;584;p47"/>
            <p:cNvSpPr/>
            <p:nvPr/>
          </p:nvSpPr>
          <p:spPr>
            <a:xfrm>
              <a:off x="3857663" y="1749425"/>
              <a:ext cx="1604963" cy="1789112"/>
            </a:xfrm>
            <a:custGeom>
              <a:avLst/>
              <a:gdLst/>
              <a:ahLst/>
              <a:cxnLst/>
              <a:rect l="l" t="t" r="r" b="b"/>
              <a:pathLst>
                <a:path w="247" h="275" extrusionOk="0">
                  <a:moveTo>
                    <a:pt x="247" y="93"/>
                  </a:moveTo>
                  <a:cubicBezTo>
                    <a:pt x="247" y="40"/>
                    <a:pt x="213" y="0"/>
                    <a:pt x="1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67" y="275"/>
                    <a:pt x="67" y="275"/>
                    <a:pt x="67" y="275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71" y="60"/>
                    <a:pt x="181" y="76"/>
                    <a:pt x="181" y="94"/>
                  </a:cubicBezTo>
                  <a:cubicBezTo>
                    <a:pt x="181" y="113"/>
                    <a:pt x="170" y="128"/>
                    <a:pt x="142" y="128"/>
                  </a:cubicBezTo>
                  <a:cubicBezTo>
                    <a:pt x="77" y="128"/>
                    <a:pt x="77" y="128"/>
                    <a:pt x="77" y="128"/>
                  </a:cubicBezTo>
                  <a:cubicBezTo>
                    <a:pt x="169" y="275"/>
                    <a:pt x="169" y="275"/>
                    <a:pt x="169" y="275"/>
                  </a:cubicBezTo>
                  <a:cubicBezTo>
                    <a:pt x="246" y="275"/>
                    <a:pt x="246" y="275"/>
                    <a:pt x="246" y="275"/>
                  </a:cubicBezTo>
                  <a:cubicBezTo>
                    <a:pt x="246" y="275"/>
                    <a:pt x="183" y="177"/>
                    <a:pt x="183" y="177"/>
                  </a:cubicBezTo>
                  <a:cubicBezTo>
                    <a:pt x="222" y="167"/>
                    <a:pt x="247" y="140"/>
                    <a:pt x="247" y="93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47"/>
            <p:cNvSpPr/>
            <p:nvPr/>
          </p:nvSpPr>
          <p:spPr>
            <a:xfrm>
              <a:off x="3130588" y="1749425"/>
              <a:ext cx="435000" cy="1789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47"/>
            <p:cNvSpPr/>
            <p:nvPr/>
          </p:nvSpPr>
          <p:spPr>
            <a:xfrm>
              <a:off x="830300" y="1749425"/>
              <a:ext cx="2203450" cy="1789113"/>
            </a:xfrm>
            <a:custGeom>
              <a:avLst/>
              <a:gdLst/>
              <a:ahLst/>
              <a:cxnLst/>
              <a:rect l="l" t="t" r="r" b="b"/>
              <a:pathLst>
                <a:path w="1388" h="1127" extrusionOk="0">
                  <a:moveTo>
                    <a:pt x="573" y="0"/>
                  </a:moveTo>
                  <a:lnTo>
                    <a:pt x="0" y="1127"/>
                  </a:lnTo>
                  <a:lnTo>
                    <a:pt x="307" y="1127"/>
                  </a:lnTo>
                  <a:lnTo>
                    <a:pt x="401" y="939"/>
                  </a:lnTo>
                  <a:lnTo>
                    <a:pt x="864" y="939"/>
                  </a:lnTo>
                  <a:lnTo>
                    <a:pt x="749" y="705"/>
                  </a:lnTo>
                  <a:lnTo>
                    <a:pt x="516" y="705"/>
                  </a:lnTo>
                  <a:lnTo>
                    <a:pt x="688" y="356"/>
                  </a:lnTo>
                  <a:lnTo>
                    <a:pt x="692" y="356"/>
                  </a:lnTo>
                  <a:lnTo>
                    <a:pt x="1072" y="1127"/>
                  </a:lnTo>
                  <a:lnTo>
                    <a:pt x="1388" y="1127"/>
                  </a:lnTo>
                  <a:lnTo>
                    <a:pt x="815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47"/>
            <p:cNvSpPr/>
            <p:nvPr/>
          </p:nvSpPr>
          <p:spPr>
            <a:xfrm>
              <a:off x="5670588" y="1749425"/>
              <a:ext cx="1670050" cy="1789112"/>
            </a:xfrm>
            <a:custGeom>
              <a:avLst/>
              <a:gdLst/>
              <a:ahLst/>
              <a:cxnLst/>
              <a:rect l="l" t="t" r="r" b="b"/>
              <a:pathLst>
                <a:path w="257" h="275" extrusionOk="0">
                  <a:moveTo>
                    <a:pt x="213" y="133"/>
                  </a:moveTo>
                  <a:cubicBezTo>
                    <a:pt x="234" y="121"/>
                    <a:pt x="245" y="102"/>
                    <a:pt x="245" y="75"/>
                  </a:cubicBezTo>
                  <a:cubicBezTo>
                    <a:pt x="245" y="30"/>
                    <a:pt x="212" y="0"/>
                    <a:pt x="15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163" y="275"/>
                    <a:pt x="163" y="275"/>
                    <a:pt x="163" y="275"/>
                  </a:cubicBezTo>
                  <a:cubicBezTo>
                    <a:pt x="220" y="275"/>
                    <a:pt x="257" y="245"/>
                    <a:pt x="257" y="198"/>
                  </a:cubicBezTo>
                  <a:cubicBezTo>
                    <a:pt x="257" y="166"/>
                    <a:pt x="239" y="142"/>
                    <a:pt x="213" y="133"/>
                  </a:cubicBezTo>
                  <a:moveTo>
                    <a:pt x="67" y="59"/>
                  </a:moveTo>
                  <a:cubicBezTo>
                    <a:pt x="157" y="59"/>
                    <a:pt x="157" y="59"/>
                    <a:pt x="157" y="59"/>
                  </a:cubicBezTo>
                  <a:cubicBezTo>
                    <a:pt x="170" y="59"/>
                    <a:pt x="180" y="69"/>
                    <a:pt x="180" y="83"/>
                  </a:cubicBezTo>
                  <a:cubicBezTo>
                    <a:pt x="180" y="97"/>
                    <a:pt x="170" y="107"/>
                    <a:pt x="156" y="107"/>
                  </a:cubicBezTo>
                  <a:cubicBezTo>
                    <a:pt x="67" y="107"/>
                    <a:pt x="67" y="107"/>
                    <a:pt x="67" y="107"/>
                  </a:cubicBezTo>
                  <a:lnTo>
                    <a:pt x="67" y="59"/>
                  </a:lnTo>
                  <a:close/>
                  <a:moveTo>
                    <a:pt x="158" y="218"/>
                  </a:moveTo>
                  <a:cubicBezTo>
                    <a:pt x="67" y="218"/>
                    <a:pt x="67" y="218"/>
                    <a:pt x="67" y="218"/>
                  </a:cubicBezTo>
                  <a:cubicBezTo>
                    <a:pt x="67" y="162"/>
                    <a:pt x="67" y="162"/>
                    <a:pt x="67" y="162"/>
                  </a:cubicBezTo>
                  <a:cubicBezTo>
                    <a:pt x="158" y="162"/>
                    <a:pt x="158" y="162"/>
                    <a:pt x="158" y="162"/>
                  </a:cubicBezTo>
                  <a:cubicBezTo>
                    <a:pt x="175" y="162"/>
                    <a:pt x="187" y="173"/>
                    <a:pt x="187" y="189"/>
                  </a:cubicBezTo>
                  <a:cubicBezTo>
                    <a:pt x="187" y="206"/>
                    <a:pt x="175" y="218"/>
                    <a:pt x="158" y="218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47"/>
            <p:cNvSpPr/>
            <p:nvPr/>
          </p:nvSpPr>
          <p:spPr>
            <a:xfrm>
              <a:off x="7529550" y="1749425"/>
              <a:ext cx="1630363" cy="1828800"/>
            </a:xfrm>
            <a:custGeom>
              <a:avLst/>
              <a:gdLst/>
              <a:ahLst/>
              <a:cxnLst/>
              <a:rect l="l" t="t" r="r" b="b"/>
              <a:pathLst>
                <a:path w="251" h="281" extrusionOk="0">
                  <a:moveTo>
                    <a:pt x="182" y="154"/>
                  </a:moveTo>
                  <a:cubicBezTo>
                    <a:pt x="182" y="196"/>
                    <a:pt x="163" y="219"/>
                    <a:pt x="125" y="219"/>
                  </a:cubicBezTo>
                  <a:cubicBezTo>
                    <a:pt x="87" y="219"/>
                    <a:pt x="68" y="196"/>
                    <a:pt x="68" y="154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234"/>
                    <a:pt x="44" y="281"/>
                    <a:pt x="125" y="281"/>
                  </a:cubicBezTo>
                  <a:cubicBezTo>
                    <a:pt x="206" y="281"/>
                    <a:pt x="251" y="234"/>
                    <a:pt x="251" y="149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182" y="0"/>
                    <a:pt x="182" y="0"/>
                    <a:pt x="182" y="0"/>
                  </a:cubicBezTo>
                  <a:lnTo>
                    <a:pt x="182" y="15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47"/>
            <p:cNvSpPr/>
            <p:nvPr/>
          </p:nvSpPr>
          <p:spPr>
            <a:xfrm>
              <a:off x="9309138" y="1716088"/>
              <a:ext cx="1579563" cy="1862137"/>
            </a:xfrm>
            <a:custGeom>
              <a:avLst/>
              <a:gdLst/>
              <a:ahLst/>
              <a:cxnLst/>
              <a:rect l="l" t="t" r="r" b="b"/>
              <a:pathLst>
                <a:path w="243" h="286" extrusionOk="0">
                  <a:moveTo>
                    <a:pt x="156" y="115"/>
                  </a:moveTo>
                  <a:cubicBezTo>
                    <a:pt x="92" y="99"/>
                    <a:pt x="78" y="98"/>
                    <a:pt x="78" y="80"/>
                  </a:cubicBezTo>
                  <a:cubicBezTo>
                    <a:pt x="78" y="65"/>
                    <a:pt x="94" y="59"/>
                    <a:pt x="121" y="59"/>
                  </a:cubicBezTo>
                  <a:cubicBezTo>
                    <a:pt x="157" y="59"/>
                    <a:pt x="195" y="67"/>
                    <a:pt x="216" y="81"/>
                  </a:cubicBezTo>
                  <a:cubicBezTo>
                    <a:pt x="237" y="25"/>
                    <a:pt x="237" y="25"/>
                    <a:pt x="237" y="25"/>
                  </a:cubicBezTo>
                  <a:cubicBezTo>
                    <a:pt x="210" y="10"/>
                    <a:pt x="169" y="0"/>
                    <a:pt x="122" y="0"/>
                  </a:cubicBezTo>
                  <a:cubicBezTo>
                    <a:pt x="51" y="0"/>
                    <a:pt x="11" y="35"/>
                    <a:pt x="11" y="82"/>
                  </a:cubicBezTo>
                  <a:cubicBezTo>
                    <a:pt x="11" y="133"/>
                    <a:pt x="41" y="154"/>
                    <a:pt x="109" y="168"/>
                  </a:cubicBezTo>
                  <a:cubicBezTo>
                    <a:pt x="162" y="180"/>
                    <a:pt x="174" y="187"/>
                    <a:pt x="174" y="202"/>
                  </a:cubicBezTo>
                  <a:cubicBezTo>
                    <a:pt x="174" y="218"/>
                    <a:pt x="159" y="226"/>
                    <a:pt x="130" y="226"/>
                  </a:cubicBezTo>
                  <a:cubicBezTo>
                    <a:pt x="88" y="226"/>
                    <a:pt x="51" y="215"/>
                    <a:pt x="20" y="199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33" y="275"/>
                    <a:pt x="82" y="286"/>
                    <a:pt x="132" y="286"/>
                  </a:cubicBezTo>
                  <a:cubicBezTo>
                    <a:pt x="201" y="286"/>
                    <a:pt x="243" y="254"/>
                    <a:pt x="243" y="200"/>
                  </a:cubicBezTo>
                  <a:cubicBezTo>
                    <a:pt x="243" y="157"/>
                    <a:pt x="215" y="129"/>
                    <a:pt x="156" y="115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0" name="Google Shape;590;p47"/>
          <p:cNvSpPr txBox="1">
            <a:spLocks noGrp="1"/>
          </p:cNvSpPr>
          <p:nvPr>
            <p:ph type="body" idx="8"/>
          </p:nvPr>
        </p:nvSpPr>
        <p:spPr>
          <a:xfrm>
            <a:off x="359569" y="4196736"/>
            <a:ext cx="2700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591" name="Google Shape;591;p47"/>
          <p:cNvSpPr txBox="1">
            <a:spLocks noGrp="1"/>
          </p:cNvSpPr>
          <p:nvPr>
            <p:ph type="body" idx="9"/>
          </p:nvPr>
        </p:nvSpPr>
        <p:spPr>
          <a:xfrm>
            <a:off x="3220271" y="4196736"/>
            <a:ext cx="2700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592" name="Google Shape;592;p47"/>
          <p:cNvSpPr txBox="1">
            <a:spLocks noGrp="1"/>
          </p:cNvSpPr>
          <p:nvPr>
            <p:ph type="body" idx="13"/>
          </p:nvPr>
        </p:nvSpPr>
        <p:spPr>
          <a:xfrm>
            <a:off x="6087968" y="4196736"/>
            <a:ext cx="2700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and sidebar">
  <p:cSld name="Picture and sidebar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8"/>
          <p:cNvSpPr>
            <a:spLocks noGrp="1"/>
          </p:cNvSpPr>
          <p:nvPr>
            <p:ph type="pic" idx="2"/>
          </p:nvPr>
        </p:nvSpPr>
        <p:spPr>
          <a:xfrm>
            <a:off x="0" y="0"/>
            <a:ext cx="70092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48"/>
          <p:cNvSpPr txBox="1">
            <a:spLocks noGrp="1"/>
          </p:cNvSpPr>
          <p:nvPr>
            <p:ph type="dt" idx="10"/>
          </p:nvPr>
        </p:nvSpPr>
        <p:spPr>
          <a:xfrm>
            <a:off x="575100" y="4833000"/>
            <a:ext cx="8694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48"/>
          <p:cNvSpPr txBox="1">
            <a:spLocks noGrp="1"/>
          </p:cNvSpPr>
          <p:nvPr>
            <p:ph type="ftr" idx="11"/>
          </p:nvPr>
        </p:nvSpPr>
        <p:spPr>
          <a:xfrm>
            <a:off x="1676700" y="4833000"/>
            <a:ext cx="62262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48"/>
          <p:cNvSpPr txBox="1">
            <a:spLocks noGrp="1"/>
          </p:cNvSpPr>
          <p:nvPr>
            <p:ph type="sldNum" idx="12"/>
          </p:nvPr>
        </p:nvSpPr>
        <p:spPr>
          <a:xfrm>
            <a:off x="359100" y="4833000"/>
            <a:ext cx="216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pic>
        <p:nvPicPr>
          <p:cNvPr id="598" name="Google Shape;598;p48" descr="Screen Shot 2016-11-11 at 09.55.0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24300" y="4833000"/>
            <a:ext cx="831600" cy="173251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48"/>
          <p:cNvSpPr/>
          <p:nvPr/>
        </p:nvSpPr>
        <p:spPr>
          <a:xfrm>
            <a:off x="7009200" y="0"/>
            <a:ext cx="2134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0" name="Google Shape;600;p48"/>
          <p:cNvGrpSpPr/>
          <p:nvPr/>
        </p:nvGrpSpPr>
        <p:grpSpPr>
          <a:xfrm>
            <a:off x="7223126" y="1813285"/>
            <a:ext cx="1920825" cy="21835"/>
            <a:chOff x="9639300" y="2417713"/>
            <a:chExt cx="2561100" cy="29113"/>
          </a:xfrm>
        </p:grpSpPr>
        <p:cxnSp>
          <p:nvCxnSpPr>
            <p:cNvPr id="601" name="Google Shape;601;p48"/>
            <p:cNvCxnSpPr/>
            <p:nvPr/>
          </p:nvCxnSpPr>
          <p:spPr>
            <a:xfrm>
              <a:off x="9639300" y="2417713"/>
              <a:ext cx="2561100" cy="0"/>
            </a:xfrm>
            <a:prstGeom prst="straightConnector1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2" name="Google Shape;602;p48"/>
            <p:cNvCxnSpPr/>
            <p:nvPr/>
          </p:nvCxnSpPr>
          <p:spPr>
            <a:xfrm>
              <a:off x="9639300" y="2446826"/>
              <a:ext cx="1291200" cy="0"/>
            </a:xfrm>
            <a:prstGeom prst="straightConnector1">
              <a:avLst/>
            </a:prstGeom>
            <a:solidFill>
              <a:schemeClr val="lt1"/>
            </a:solidFill>
            <a:ln w="762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03" name="Google Shape;603;p48"/>
          <p:cNvSpPr txBox="1">
            <a:spLocks noGrp="1"/>
          </p:cNvSpPr>
          <p:nvPr>
            <p:ph type="body" idx="1"/>
          </p:nvPr>
        </p:nvSpPr>
        <p:spPr>
          <a:xfrm>
            <a:off x="7223126" y="491410"/>
            <a:ext cx="1831500" cy="11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1pPr>
            <a:lvl2pPr marL="914400" lvl="1" indent="-4000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–"/>
              <a:defRPr sz="2700">
                <a:solidFill>
                  <a:schemeClr val="lt1"/>
                </a:solidFill>
              </a:defRPr>
            </a:lvl2pPr>
            <a:lvl3pPr marL="1371600" lvl="2" indent="-4000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–"/>
              <a:defRPr sz="2700">
                <a:solidFill>
                  <a:schemeClr val="lt1"/>
                </a:solidFill>
              </a:defRPr>
            </a:lvl3pPr>
            <a:lvl4pPr marL="1828800" lvl="3" indent="-4000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–"/>
              <a:defRPr sz="2700">
                <a:solidFill>
                  <a:schemeClr val="lt1"/>
                </a:solidFill>
              </a:defRPr>
            </a:lvl4pPr>
            <a:lvl5pPr marL="2286000" lvl="4" indent="-4000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–"/>
              <a:defRPr sz="27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604" name="Google Shape;604;p48"/>
          <p:cNvSpPr txBox="1">
            <a:spLocks noGrp="1"/>
          </p:cNvSpPr>
          <p:nvPr>
            <p:ph type="body" idx="3"/>
          </p:nvPr>
        </p:nvSpPr>
        <p:spPr>
          <a:xfrm>
            <a:off x="7223126" y="2073632"/>
            <a:ext cx="17265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857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2pPr>
            <a:lvl3pPr marL="1371600" lvl="2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3pPr>
            <a:lvl4pPr marL="1828800" lvl="3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4pPr>
            <a:lvl5pPr marL="2286000" lvl="4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605" name="Google Shape;605;p48"/>
          <p:cNvSpPr txBox="1">
            <a:spLocks noGrp="1"/>
          </p:cNvSpPr>
          <p:nvPr>
            <p:ph type="body" idx="4"/>
          </p:nvPr>
        </p:nvSpPr>
        <p:spPr>
          <a:xfrm>
            <a:off x="7223126" y="3625832"/>
            <a:ext cx="1726500" cy="8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marL="91440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–"/>
              <a:defRPr sz="900">
                <a:solidFill>
                  <a:schemeClr val="lt1"/>
                </a:solidFill>
              </a:defRPr>
            </a:lvl2pPr>
            <a:lvl3pPr marL="1371600" lvl="2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3pPr>
            <a:lvl4pPr marL="1828800" lvl="3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4pPr>
            <a:lvl5pPr marL="2286000" lvl="4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606" name="Google Shape;606;p48"/>
          <p:cNvSpPr txBox="1">
            <a:spLocks noGrp="1"/>
          </p:cNvSpPr>
          <p:nvPr>
            <p:ph type="body" idx="5"/>
          </p:nvPr>
        </p:nvSpPr>
        <p:spPr>
          <a:xfrm>
            <a:off x="7223126" y="2742193"/>
            <a:ext cx="1726500" cy="8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marL="91440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–"/>
              <a:defRPr sz="900">
                <a:solidFill>
                  <a:schemeClr val="lt1"/>
                </a:solidFill>
              </a:defRPr>
            </a:lvl2pPr>
            <a:lvl3pPr marL="1371600" lvl="2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3pPr>
            <a:lvl4pPr marL="1828800" lvl="3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4pPr>
            <a:lvl5pPr marL="2286000" lvl="4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cxnSp>
        <p:nvCxnSpPr>
          <p:cNvPr id="607" name="Google Shape;607;p48"/>
          <p:cNvCxnSpPr/>
          <p:nvPr/>
        </p:nvCxnSpPr>
        <p:spPr>
          <a:xfrm>
            <a:off x="700911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608" name="Google Shape;608;p48"/>
          <p:cNvGrpSpPr/>
          <p:nvPr/>
        </p:nvGrpSpPr>
        <p:grpSpPr>
          <a:xfrm>
            <a:off x="8138483" y="4847551"/>
            <a:ext cx="809701" cy="149902"/>
            <a:chOff x="830300" y="1716088"/>
            <a:chExt cx="10058401" cy="1862137"/>
          </a:xfrm>
        </p:grpSpPr>
        <p:sp>
          <p:nvSpPr>
            <p:cNvPr id="609" name="Google Shape;609;p48"/>
            <p:cNvSpPr/>
            <p:nvPr/>
          </p:nvSpPr>
          <p:spPr>
            <a:xfrm>
              <a:off x="3857663" y="1749425"/>
              <a:ext cx="1604963" cy="1789112"/>
            </a:xfrm>
            <a:custGeom>
              <a:avLst/>
              <a:gdLst/>
              <a:ahLst/>
              <a:cxnLst/>
              <a:rect l="l" t="t" r="r" b="b"/>
              <a:pathLst>
                <a:path w="247" h="275" extrusionOk="0">
                  <a:moveTo>
                    <a:pt x="247" y="93"/>
                  </a:moveTo>
                  <a:cubicBezTo>
                    <a:pt x="247" y="40"/>
                    <a:pt x="213" y="0"/>
                    <a:pt x="1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67" y="275"/>
                    <a:pt x="67" y="275"/>
                    <a:pt x="67" y="275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71" y="60"/>
                    <a:pt x="181" y="76"/>
                    <a:pt x="181" y="94"/>
                  </a:cubicBezTo>
                  <a:cubicBezTo>
                    <a:pt x="181" y="113"/>
                    <a:pt x="170" y="128"/>
                    <a:pt x="142" y="128"/>
                  </a:cubicBezTo>
                  <a:cubicBezTo>
                    <a:pt x="77" y="128"/>
                    <a:pt x="77" y="128"/>
                    <a:pt x="77" y="128"/>
                  </a:cubicBezTo>
                  <a:cubicBezTo>
                    <a:pt x="169" y="275"/>
                    <a:pt x="169" y="275"/>
                    <a:pt x="169" y="275"/>
                  </a:cubicBezTo>
                  <a:cubicBezTo>
                    <a:pt x="246" y="275"/>
                    <a:pt x="246" y="275"/>
                    <a:pt x="246" y="275"/>
                  </a:cubicBezTo>
                  <a:cubicBezTo>
                    <a:pt x="246" y="275"/>
                    <a:pt x="183" y="177"/>
                    <a:pt x="183" y="177"/>
                  </a:cubicBezTo>
                  <a:cubicBezTo>
                    <a:pt x="222" y="167"/>
                    <a:pt x="247" y="140"/>
                    <a:pt x="247" y="9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48"/>
            <p:cNvSpPr/>
            <p:nvPr/>
          </p:nvSpPr>
          <p:spPr>
            <a:xfrm>
              <a:off x="3130588" y="1749425"/>
              <a:ext cx="435000" cy="1789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48"/>
            <p:cNvSpPr/>
            <p:nvPr/>
          </p:nvSpPr>
          <p:spPr>
            <a:xfrm>
              <a:off x="830300" y="1749425"/>
              <a:ext cx="2203450" cy="1789113"/>
            </a:xfrm>
            <a:custGeom>
              <a:avLst/>
              <a:gdLst/>
              <a:ahLst/>
              <a:cxnLst/>
              <a:rect l="l" t="t" r="r" b="b"/>
              <a:pathLst>
                <a:path w="1388" h="1127" extrusionOk="0">
                  <a:moveTo>
                    <a:pt x="573" y="0"/>
                  </a:moveTo>
                  <a:lnTo>
                    <a:pt x="0" y="1127"/>
                  </a:lnTo>
                  <a:lnTo>
                    <a:pt x="307" y="1127"/>
                  </a:lnTo>
                  <a:lnTo>
                    <a:pt x="401" y="939"/>
                  </a:lnTo>
                  <a:lnTo>
                    <a:pt x="864" y="939"/>
                  </a:lnTo>
                  <a:lnTo>
                    <a:pt x="749" y="705"/>
                  </a:lnTo>
                  <a:lnTo>
                    <a:pt x="516" y="705"/>
                  </a:lnTo>
                  <a:lnTo>
                    <a:pt x="688" y="356"/>
                  </a:lnTo>
                  <a:lnTo>
                    <a:pt x="692" y="356"/>
                  </a:lnTo>
                  <a:lnTo>
                    <a:pt x="1072" y="1127"/>
                  </a:lnTo>
                  <a:lnTo>
                    <a:pt x="1388" y="1127"/>
                  </a:lnTo>
                  <a:lnTo>
                    <a:pt x="815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48"/>
            <p:cNvSpPr/>
            <p:nvPr/>
          </p:nvSpPr>
          <p:spPr>
            <a:xfrm>
              <a:off x="5670588" y="1749425"/>
              <a:ext cx="1670050" cy="1789112"/>
            </a:xfrm>
            <a:custGeom>
              <a:avLst/>
              <a:gdLst/>
              <a:ahLst/>
              <a:cxnLst/>
              <a:rect l="l" t="t" r="r" b="b"/>
              <a:pathLst>
                <a:path w="257" h="275" extrusionOk="0">
                  <a:moveTo>
                    <a:pt x="213" y="133"/>
                  </a:moveTo>
                  <a:cubicBezTo>
                    <a:pt x="234" y="121"/>
                    <a:pt x="245" y="102"/>
                    <a:pt x="245" y="75"/>
                  </a:cubicBezTo>
                  <a:cubicBezTo>
                    <a:pt x="245" y="30"/>
                    <a:pt x="212" y="0"/>
                    <a:pt x="15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163" y="275"/>
                    <a:pt x="163" y="275"/>
                    <a:pt x="163" y="275"/>
                  </a:cubicBezTo>
                  <a:cubicBezTo>
                    <a:pt x="220" y="275"/>
                    <a:pt x="257" y="245"/>
                    <a:pt x="257" y="198"/>
                  </a:cubicBezTo>
                  <a:cubicBezTo>
                    <a:pt x="257" y="166"/>
                    <a:pt x="239" y="142"/>
                    <a:pt x="213" y="133"/>
                  </a:cubicBezTo>
                  <a:moveTo>
                    <a:pt x="67" y="59"/>
                  </a:moveTo>
                  <a:cubicBezTo>
                    <a:pt x="157" y="59"/>
                    <a:pt x="157" y="59"/>
                    <a:pt x="157" y="59"/>
                  </a:cubicBezTo>
                  <a:cubicBezTo>
                    <a:pt x="170" y="59"/>
                    <a:pt x="180" y="69"/>
                    <a:pt x="180" y="83"/>
                  </a:cubicBezTo>
                  <a:cubicBezTo>
                    <a:pt x="180" y="97"/>
                    <a:pt x="170" y="107"/>
                    <a:pt x="156" y="107"/>
                  </a:cubicBezTo>
                  <a:cubicBezTo>
                    <a:pt x="67" y="107"/>
                    <a:pt x="67" y="107"/>
                    <a:pt x="67" y="107"/>
                  </a:cubicBezTo>
                  <a:lnTo>
                    <a:pt x="67" y="59"/>
                  </a:lnTo>
                  <a:close/>
                  <a:moveTo>
                    <a:pt x="158" y="218"/>
                  </a:moveTo>
                  <a:cubicBezTo>
                    <a:pt x="67" y="218"/>
                    <a:pt x="67" y="218"/>
                    <a:pt x="67" y="218"/>
                  </a:cubicBezTo>
                  <a:cubicBezTo>
                    <a:pt x="67" y="162"/>
                    <a:pt x="67" y="162"/>
                    <a:pt x="67" y="162"/>
                  </a:cubicBezTo>
                  <a:cubicBezTo>
                    <a:pt x="158" y="162"/>
                    <a:pt x="158" y="162"/>
                    <a:pt x="158" y="162"/>
                  </a:cubicBezTo>
                  <a:cubicBezTo>
                    <a:pt x="175" y="162"/>
                    <a:pt x="187" y="173"/>
                    <a:pt x="187" y="189"/>
                  </a:cubicBezTo>
                  <a:cubicBezTo>
                    <a:pt x="187" y="206"/>
                    <a:pt x="175" y="218"/>
                    <a:pt x="158" y="218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48"/>
            <p:cNvSpPr/>
            <p:nvPr/>
          </p:nvSpPr>
          <p:spPr>
            <a:xfrm>
              <a:off x="7529550" y="1749425"/>
              <a:ext cx="1630363" cy="1828800"/>
            </a:xfrm>
            <a:custGeom>
              <a:avLst/>
              <a:gdLst/>
              <a:ahLst/>
              <a:cxnLst/>
              <a:rect l="l" t="t" r="r" b="b"/>
              <a:pathLst>
                <a:path w="251" h="281" extrusionOk="0">
                  <a:moveTo>
                    <a:pt x="182" y="154"/>
                  </a:moveTo>
                  <a:cubicBezTo>
                    <a:pt x="182" y="196"/>
                    <a:pt x="163" y="219"/>
                    <a:pt x="125" y="219"/>
                  </a:cubicBezTo>
                  <a:cubicBezTo>
                    <a:pt x="87" y="219"/>
                    <a:pt x="68" y="196"/>
                    <a:pt x="68" y="154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234"/>
                    <a:pt x="44" y="281"/>
                    <a:pt x="125" y="281"/>
                  </a:cubicBezTo>
                  <a:cubicBezTo>
                    <a:pt x="206" y="281"/>
                    <a:pt x="251" y="234"/>
                    <a:pt x="251" y="149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182" y="0"/>
                    <a:pt x="182" y="0"/>
                    <a:pt x="182" y="0"/>
                  </a:cubicBezTo>
                  <a:lnTo>
                    <a:pt x="182" y="1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48"/>
            <p:cNvSpPr/>
            <p:nvPr/>
          </p:nvSpPr>
          <p:spPr>
            <a:xfrm>
              <a:off x="9309138" y="1716088"/>
              <a:ext cx="1579563" cy="1862137"/>
            </a:xfrm>
            <a:custGeom>
              <a:avLst/>
              <a:gdLst/>
              <a:ahLst/>
              <a:cxnLst/>
              <a:rect l="l" t="t" r="r" b="b"/>
              <a:pathLst>
                <a:path w="243" h="286" extrusionOk="0">
                  <a:moveTo>
                    <a:pt x="156" y="115"/>
                  </a:moveTo>
                  <a:cubicBezTo>
                    <a:pt x="92" y="99"/>
                    <a:pt x="78" y="98"/>
                    <a:pt x="78" y="80"/>
                  </a:cubicBezTo>
                  <a:cubicBezTo>
                    <a:pt x="78" y="65"/>
                    <a:pt x="94" y="59"/>
                    <a:pt x="121" y="59"/>
                  </a:cubicBezTo>
                  <a:cubicBezTo>
                    <a:pt x="157" y="59"/>
                    <a:pt x="195" y="67"/>
                    <a:pt x="216" y="81"/>
                  </a:cubicBezTo>
                  <a:cubicBezTo>
                    <a:pt x="237" y="25"/>
                    <a:pt x="237" y="25"/>
                    <a:pt x="237" y="25"/>
                  </a:cubicBezTo>
                  <a:cubicBezTo>
                    <a:pt x="210" y="10"/>
                    <a:pt x="169" y="0"/>
                    <a:pt x="122" y="0"/>
                  </a:cubicBezTo>
                  <a:cubicBezTo>
                    <a:pt x="51" y="0"/>
                    <a:pt x="11" y="35"/>
                    <a:pt x="11" y="82"/>
                  </a:cubicBezTo>
                  <a:cubicBezTo>
                    <a:pt x="11" y="133"/>
                    <a:pt x="41" y="154"/>
                    <a:pt x="109" y="168"/>
                  </a:cubicBezTo>
                  <a:cubicBezTo>
                    <a:pt x="162" y="180"/>
                    <a:pt x="174" y="187"/>
                    <a:pt x="174" y="202"/>
                  </a:cubicBezTo>
                  <a:cubicBezTo>
                    <a:pt x="174" y="218"/>
                    <a:pt x="159" y="226"/>
                    <a:pt x="130" y="226"/>
                  </a:cubicBezTo>
                  <a:cubicBezTo>
                    <a:pt x="88" y="226"/>
                    <a:pt x="51" y="215"/>
                    <a:pt x="20" y="199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33" y="275"/>
                    <a:pt x="82" y="286"/>
                    <a:pt x="132" y="286"/>
                  </a:cubicBezTo>
                  <a:cubicBezTo>
                    <a:pt x="201" y="286"/>
                    <a:pt x="243" y="254"/>
                    <a:pt x="243" y="200"/>
                  </a:cubicBezTo>
                  <a:cubicBezTo>
                    <a:pt x="243" y="157"/>
                    <a:pt x="215" y="129"/>
                    <a:pt x="156" y="11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5" name="Google Shape;615;p48"/>
          <p:cNvSpPr txBox="1">
            <a:spLocks noGrp="1"/>
          </p:cNvSpPr>
          <p:nvPr>
            <p:ph type="body" idx="6"/>
          </p:nvPr>
        </p:nvSpPr>
        <p:spPr>
          <a:xfrm>
            <a:off x="7223126" y="249157"/>
            <a:ext cx="1713900" cy="1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C2C2C7"/>
              </a:buClr>
              <a:buSzPts val="600"/>
              <a:buNone/>
              <a:defRPr sz="600">
                <a:solidFill>
                  <a:srgbClr val="C2C2C7"/>
                </a:solidFill>
              </a:defRPr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pictures, text and sidebar">
  <p:cSld name="Two pictures, text and sidebar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9"/>
          <p:cNvSpPr txBox="1">
            <a:spLocks noGrp="1"/>
          </p:cNvSpPr>
          <p:nvPr>
            <p:ph type="dt" idx="10"/>
          </p:nvPr>
        </p:nvSpPr>
        <p:spPr>
          <a:xfrm>
            <a:off x="575100" y="4833000"/>
            <a:ext cx="8694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49"/>
          <p:cNvSpPr txBox="1">
            <a:spLocks noGrp="1"/>
          </p:cNvSpPr>
          <p:nvPr>
            <p:ph type="ftr" idx="11"/>
          </p:nvPr>
        </p:nvSpPr>
        <p:spPr>
          <a:xfrm>
            <a:off x="1676700" y="4833000"/>
            <a:ext cx="62262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49"/>
          <p:cNvSpPr txBox="1">
            <a:spLocks noGrp="1"/>
          </p:cNvSpPr>
          <p:nvPr>
            <p:ph type="sldNum" idx="12"/>
          </p:nvPr>
        </p:nvSpPr>
        <p:spPr>
          <a:xfrm>
            <a:off x="359100" y="4833000"/>
            <a:ext cx="216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pic>
        <p:nvPicPr>
          <p:cNvPr id="620" name="Google Shape;620;p49" descr="Screen Shot 2016-11-11 at 09.55.0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24300" y="4833000"/>
            <a:ext cx="831600" cy="173251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49"/>
          <p:cNvSpPr/>
          <p:nvPr/>
        </p:nvSpPr>
        <p:spPr>
          <a:xfrm>
            <a:off x="7009119" y="0"/>
            <a:ext cx="2134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2" name="Google Shape;622;p49"/>
          <p:cNvGrpSpPr/>
          <p:nvPr/>
        </p:nvGrpSpPr>
        <p:grpSpPr>
          <a:xfrm>
            <a:off x="7223126" y="1813285"/>
            <a:ext cx="1920600" cy="21835"/>
            <a:chOff x="9639300" y="2417713"/>
            <a:chExt cx="2560800" cy="29113"/>
          </a:xfrm>
        </p:grpSpPr>
        <p:cxnSp>
          <p:nvCxnSpPr>
            <p:cNvPr id="623" name="Google Shape;623;p49"/>
            <p:cNvCxnSpPr/>
            <p:nvPr/>
          </p:nvCxnSpPr>
          <p:spPr>
            <a:xfrm>
              <a:off x="9639300" y="2417713"/>
              <a:ext cx="2560800" cy="0"/>
            </a:xfrm>
            <a:prstGeom prst="straightConnector1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4" name="Google Shape;624;p49"/>
            <p:cNvCxnSpPr/>
            <p:nvPr/>
          </p:nvCxnSpPr>
          <p:spPr>
            <a:xfrm>
              <a:off x="9639300" y="2446826"/>
              <a:ext cx="1291200" cy="0"/>
            </a:xfrm>
            <a:prstGeom prst="straightConnector1">
              <a:avLst/>
            </a:prstGeom>
            <a:solidFill>
              <a:schemeClr val="lt1"/>
            </a:solidFill>
            <a:ln w="762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25" name="Google Shape;625;p49"/>
          <p:cNvSpPr txBox="1">
            <a:spLocks noGrp="1"/>
          </p:cNvSpPr>
          <p:nvPr>
            <p:ph type="body" idx="1"/>
          </p:nvPr>
        </p:nvSpPr>
        <p:spPr>
          <a:xfrm>
            <a:off x="7223126" y="491410"/>
            <a:ext cx="1831500" cy="11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1pPr>
            <a:lvl2pPr marL="914400" lvl="1" indent="-4000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–"/>
              <a:defRPr sz="2700">
                <a:solidFill>
                  <a:schemeClr val="lt1"/>
                </a:solidFill>
              </a:defRPr>
            </a:lvl2pPr>
            <a:lvl3pPr marL="1371600" lvl="2" indent="-4000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–"/>
              <a:defRPr sz="2700">
                <a:solidFill>
                  <a:schemeClr val="lt1"/>
                </a:solidFill>
              </a:defRPr>
            </a:lvl3pPr>
            <a:lvl4pPr marL="1828800" lvl="3" indent="-4000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–"/>
              <a:defRPr sz="2700">
                <a:solidFill>
                  <a:schemeClr val="lt1"/>
                </a:solidFill>
              </a:defRPr>
            </a:lvl4pPr>
            <a:lvl5pPr marL="2286000" lvl="4" indent="-4000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–"/>
              <a:defRPr sz="27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626" name="Google Shape;626;p49"/>
          <p:cNvSpPr txBox="1">
            <a:spLocks noGrp="1"/>
          </p:cNvSpPr>
          <p:nvPr>
            <p:ph type="body" idx="2"/>
          </p:nvPr>
        </p:nvSpPr>
        <p:spPr>
          <a:xfrm>
            <a:off x="7223126" y="2073632"/>
            <a:ext cx="17265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857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2pPr>
            <a:lvl3pPr marL="1371600" lvl="2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3pPr>
            <a:lvl4pPr marL="1828800" lvl="3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4pPr>
            <a:lvl5pPr marL="2286000" lvl="4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627" name="Google Shape;627;p49"/>
          <p:cNvSpPr txBox="1">
            <a:spLocks noGrp="1"/>
          </p:cNvSpPr>
          <p:nvPr>
            <p:ph type="body" idx="3"/>
          </p:nvPr>
        </p:nvSpPr>
        <p:spPr>
          <a:xfrm>
            <a:off x="7223126" y="3625832"/>
            <a:ext cx="1726500" cy="8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marL="91440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–"/>
              <a:defRPr sz="900">
                <a:solidFill>
                  <a:schemeClr val="lt1"/>
                </a:solidFill>
              </a:defRPr>
            </a:lvl2pPr>
            <a:lvl3pPr marL="1371600" lvl="2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3pPr>
            <a:lvl4pPr marL="1828800" lvl="3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4pPr>
            <a:lvl5pPr marL="2286000" lvl="4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628" name="Google Shape;628;p49"/>
          <p:cNvSpPr txBox="1">
            <a:spLocks noGrp="1"/>
          </p:cNvSpPr>
          <p:nvPr>
            <p:ph type="body" idx="4"/>
          </p:nvPr>
        </p:nvSpPr>
        <p:spPr>
          <a:xfrm>
            <a:off x="7223126" y="2742193"/>
            <a:ext cx="1726500" cy="8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marL="91440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–"/>
              <a:defRPr sz="900">
                <a:solidFill>
                  <a:schemeClr val="lt1"/>
                </a:solidFill>
              </a:defRPr>
            </a:lvl2pPr>
            <a:lvl3pPr marL="1371600" lvl="2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3pPr>
            <a:lvl4pPr marL="1828800" lvl="3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4pPr>
            <a:lvl5pPr marL="2286000" lvl="4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629" name="Google Shape;629;p49"/>
          <p:cNvSpPr txBox="1">
            <a:spLocks noGrp="1"/>
          </p:cNvSpPr>
          <p:nvPr>
            <p:ph type="title"/>
          </p:nvPr>
        </p:nvSpPr>
        <p:spPr>
          <a:xfrm>
            <a:off x="359569" y="490269"/>
            <a:ext cx="642540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49"/>
          <p:cNvSpPr txBox="1">
            <a:spLocks noGrp="1"/>
          </p:cNvSpPr>
          <p:nvPr>
            <p:ph type="body" idx="5"/>
          </p:nvPr>
        </p:nvSpPr>
        <p:spPr>
          <a:xfrm>
            <a:off x="361447" y="1174500"/>
            <a:ext cx="30780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None/>
              <a:defRPr b="1"/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631" name="Google Shape;631;p49"/>
          <p:cNvSpPr txBox="1">
            <a:spLocks noGrp="1"/>
          </p:cNvSpPr>
          <p:nvPr>
            <p:ph type="body" idx="6"/>
          </p:nvPr>
        </p:nvSpPr>
        <p:spPr>
          <a:xfrm>
            <a:off x="3707100" y="1174500"/>
            <a:ext cx="30780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None/>
              <a:defRPr b="1"/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632" name="Google Shape;632;p49"/>
          <p:cNvSpPr>
            <a:spLocks noGrp="1"/>
          </p:cNvSpPr>
          <p:nvPr>
            <p:ph type="pic" idx="7"/>
          </p:nvPr>
        </p:nvSpPr>
        <p:spPr>
          <a:xfrm>
            <a:off x="359569" y="1545636"/>
            <a:ext cx="3078000" cy="25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3" name="Google Shape;633;p49"/>
          <p:cNvSpPr>
            <a:spLocks noGrp="1"/>
          </p:cNvSpPr>
          <p:nvPr>
            <p:ph type="pic" idx="8"/>
          </p:nvPr>
        </p:nvSpPr>
        <p:spPr>
          <a:xfrm>
            <a:off x="3707100" y="1545636"/>
            <a:ext cx="3078000" cy="25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34" name="Google Shape;634;p49"/>
          <p:cNvCxnSpPr/>
          <p:nvPr/>
        </p:nvCxnSpPr>
        <p:spPr>
          <a:xfrm>
            <a:off x="700911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635" name="Google Shape;635;p49"/>
          <p:cNvGrpSpPr/>
          <p:nvPr/>
        </p:nvGrpSpPr>
        <p:grpSpPr>
          <a:xfrm>
            <a:off x="8138483" y="4847551"/>
            <a:ext cx="809701" cy="149902"/>
            <a:chOff x="830300" y="1716088"/>
            <a:chExt cx="10058401" cy="1862137"/>
          </a:xfrm>
        </p:grpSpPr>
        <p:sp>
          <p:nvSpPr>
            <p:cNvPr id="636" name="Google Shape;636;p49"/>
            <p:cNvSpPr/>
            <p:nvPr/>
          </p:nvSpPr>
          <p:spPr>
            <a:xfrm>
              <a:off x="3857663" y="1749425"/>
              <a:ext cx="1604963" cy="1789112"/>
            </a:xfrm>
            <a:custGeom>
              <a:avLst/>
              <a:gdLst/>
              <a:ahLst/>
              <a:cxnLst/>
              <a:rect l="l" t="t" r="r" b="b"/>
              <a:pathLst>
                <a:path w="247" h="275" extrusionOk="0">
                  <a:moveTo>
                    <a:pt x="247" y="93"/>
                  </a:moveTo>
                  <a:cubicBezTo>
                    <a:pt x="247" y="40"/>
                    <a:pt x="213" y="0"/>
                    <a:pt x="1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67" y="275"/>
                    <a:pt x="67" y="275"/>
                    <a:pt x="67" y="275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71" y="60"/>
                    <a:pt x="181" y="76"/>
                    <a:pt x="181" y="94"/>
                  </a:cubicBezTo>
                  <a:cubicBezTo>
                    <a:pt x="181" y="113"/>
                    <a:pt x="170" y="128"/>
                    <a:pt x="142" y="128"/>
                  </a:cubicBezTo>
                  <a:cubicBezTo>
                    <a:pt x="77" y="128"/>
                    <a:pt x="77" y="128"/>
                    <a:pt x="77" y="128"/>
                  </a:cubicBezTo>
                  <a:cubicBezTo>
                    <a:pt x="169" y="275"/>
                    <a:pt x="169" y="275"/>
                    <a:pt x="169" y="275"/>
                  </a:cubicBezTo>
                  <a:cubicBezTo>
                    <a:pt x="246" y="275"/>
                    <a:pt x="246" y="275"/>
                    <a:pt x="246" y="275"/>
                  </a:cubicBezTo>
                  <a:cubicBezTo>
                    <a:pt x="246" y="275"/>
                    <a:pt x="183" y="177"/>
                    <a:pt x="183" y="177"/>
                  </a:cubicBezTo>
                  <a:cubicBezTo>
                    <a:pt x="222" y="167"/>
                    <a:pt x="247" y="140"/>
                    <a:pt x="247" y="9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49"/>
            <p:cNvSpPr/>
            <p:nvPr/>
          </p:nvSpPr>
          <p:spPr>
            <a:xfrm>
              <a:off x="3130588" y="1749425"/>
              <a:ext cx="435000" cy="1789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49"/>
            <p:cNvSpPr/>
            <p:nvPr/>
          </p:nvSpPr>
          <p:spPr>
            <a:xfrm>
              <a:off x="830300" y="1749425"/>
              <a:ext cx="2203450" cy="1789113"/>
            </a:xfrm>
            <a:custGeom>
              <a:avLst/>
              <a:gdLst/>
              <a:ahLst/>
              <a:cxnLst/>
              <a:rect l="l" t="t" r="r" b="b"/>
              <a:pathLst>
                <a:path w="1388" h="1127" extrusionOk="0">
                  <a:moveTo>
                    <a:pt x="573" y="0"/>
                  </a:moveTo>
                  <a:lnTo>
                    <a:pt x="0" y="1127"/>
                  </a:lnTo>
                  <a:lnTo>
                    <a:pt x="307" y="1127"/>
                  </a:lnTo>
                  <a:lnTo>
                    <a:pt x="401" y="939"/>
                  </a:lnTo>
                  <a:lnTo>
                    <a:pt x="864" y="939"/>
                  </a:lnTo>
                  <a:lnTo>
                    <a:pt x="749" y="705"/>
                  </a:lnTo>
                  <a:lnTo>
                    <a:pt x="516" y="705"/>
                  </a:lnTo>
                  <a:lnTo>
                    <a:pt x="688" y="356"/>
                  </a:lnTo>
                  <a:lnTo>
                    <a:pt x="692" y="356"/>
                  </a:lnTo>
                  <a:lnTo>
                    <a:pt x="1072" y="1127"/>
                  </a:lnTo>
                  <a:lnTo>
                    <a:pt x="1388" y="1127"/>
                  </a:lnTo>
                  <a:lnTo>
                    <a:pt x="815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49"/>
            <p:cNvSpPr/>
            <p:nvPr/>
          </p:nvSpPr>
          <p:spPr>
            <a:xfrm>
              <a:off x="5670588" y="1749425"/>
              <a:ext cx="1670050" cy="1789112"/>
            </a:xfrm>
            <a:custGeom>
              <a:avLst/>
              <a:gdLst/>
              <a:ahLst/>
              <a:cxnLst/>
              <a:rect l="l" t="t" r="r" b="b"/>
              <a:pathLst>
                <a:path w="257" h="275" extrusionOk="0">
                  <a:moveTo>
                    <a:pt x="213" y="133"/>
                  </a:moveTo>
                  <a:cubicBezTo>
                    <a:pt x="234" y="121"/>
                    <a:pt x="245" y="102"/>
                    <a:pt x="245" y="75"/>
                  </a:cubicBezTo>
                  <a:cubicBezTo>
                    <a:pt x="245" y="30"/>
                    <a:pt x="212" y="0"/>
                    <a:pt x="15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163" y="275"/>
                    <a:pt x="163" y="275"/>
                    <a:pt x="163" y="275"/>
                  </a:cubicBezTo>
                  <a:cubicBezTo>
                    <a:pt x="220" y="275"/>
                    <a:pt x="257" y="245"/>
                    <a:pt x="257" y="198"/>
                  </a:cubicBezTo>
                  <a:cubicBezTo>
                    <a:pt x="257" y="166"/>
                    <a:pt x="239" y="142"/>
                    <a:pt x="213" y="133"/>
                  </a:cubicBezTo>
                  <a:moveTo>
                    <a:pt x="67" y="59"/>
                  </a:moveTo>
                  <a:cubicBezTo>
                    <a:pt x="157" y="59"/>
                    <a:pt x="157" y="59"/>
                    <a:pt x="157" y="59"/>
                  </a:cubicBezTo>
                  <a:cubicBezTo>
                    <a:pt x="170" y="59"/>
                    <a:pt x="180" y="69"/>
                    <a:pt x="180" y="83"/>
                  </a:cubicBezTo>
                  <a:cubicBezTo>
                    <a:pt x="180" y="97"/>
                    <a:pt x="170" y="107"/>
                    <a:pt x="156" y="107"/>
                  </a:cubicBezTo>
                  <a:cubicBezTo>
                    <a:pt x="67" y="107"/>
                    <a:pt x="67" y="107"/>
                    <a:pt x="67" y="107"/>
                  </a:cubicBezTo>
                  <a:lnTo>
                    <a:pt x="67" y="59"/>
                  </a:lnTo>
                  <a:close/>
                  <a:moveTo>
                    <a:pt x="158" y="218"/>
                  </a:moveTo>
                  <a:cubicBezTo>
                    <a:pt x="67" y="218"/>
                    <a:pt x="67" y="218"/>
                    <a:pt x="67" y="218"/>
                  </a:cubicBezTo>
                  <a:cubicBezTo>
                    <a:pt x="67" y="162"/>
                    <a:pt x="67" y="162"/>
                    <a:pt x="67" y="162"/>
                  </a:cubicBezTo>
                  <a:cubicBezTo>
                    <a:pt x="158" y="162"/>
                    <a:pt x="158" y="162"/>
                    <a:pt x="158" y="162"/>
                  </a:cubicBezTo>
                  <a:cubicBezTo>
                    <a:pt x="175" y="162"/>
                    <a:pt x="187" y="173"/>
                    <a:pt x="187" y="189"/>
                  </a:cubicBezTo>
                  <a:cubicBezTo>
                    <a:pt x="187" y="206"/>
                    <a:pt x="175" y="218"/>
                    <a:pt x="158" y="218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49"/>
            <p:cNvSpPr/>
            <p:nvPr/>
          </p:nvSpPr>
          <p:spPr>
            <a:xfrm>
              <a:off x="7529550" y="1749425"/>
              <a:ext cx="1630363" cy="1828800"/>
            </a:xfrm>
            <a:custGeom>
              <a:avLst/>
              <a:gdLst/>
              <a:ahLst/>
              <a:cxnLst/>
              <a:rect l="l" t="t" r="r" b="b"/>
              <a:pathLst>
                <a:path w="251" h="281" extrusionOk="0">
                  <a:moveTo>
                    <a:pt x="182" y="154"/>
                  </a:moveTo>
                  <a:cubicBezTo>
                    <a:pt x="182" y="196"/>
                    <a:pt x="163" y="219"/>
                    <a:pt x="125" y="219"/>
                  </a:cubicBezTo>
                  <a:cubicBezTo>
                    <a:pt x="87" y="219"/>
                    <a:pt x="68" y="196"/>
                    <a:pt x="68" y="154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234"/>
                    <a:pt x="44" y="281"/>
                    <a:pt x="125" y="281"/>
                  </a:cubicBezTo>
                  <a:cubicBezTo>
                    <a:pt x="206" y="281"/>
                    <a:pt x="251" y="234"/>
                    <a:pt x="251" y="149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182" y="0"/>
                    <a:pt x="182" y="0"/>
                    <a:pt x="182" y="0"/>
                  </a:cubicBezTo>
                  <a:lnTo>
                    <a:pt x="182" y="1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49"/>
            <p:cNvSpPr/>
            <p:nvPr/>
          </p:nvSpPr>
          <p:spPr>
            <a:xfrm>
              <a:off x="9309138" y="1716088"/>
              <a:ext cx="1579563" cy="1862137"/>
            </a:xfrm>
            <a:custGeom>
              <a:avLst/>
              <a:gdLst/>
              <a:ahLst/>
              <a:cxnLst/>
              <a:rect l="l" t="t" r="r" b="b"/>
              <a:pathLst>
                <a:path w="243" h="286" extrusionOk="0">
                  <a:moveTo>
                    <a:pt x="156" y="115"/>
                  </a:moveTo>
                  <a:cubicBezTo>
                    <a:pt x="92" y="99"/>
                    <a:pt x="78" y="98"/>
                    <a:pt x="78" y="80"/>
                  </a:cubicBezTo>
                  <a:cubicBezTo>
                    <a:pt x="78" y="65"/>
                    <a:pt x="94" y="59"/>
                    <a:pt x="121" y="59"/>
                  </a:cubicBezTo>
                  <a:cubicBezTo>
                    <a:pt x="157" y="59"/>
                    <a:pt x="195" y="67"/>
                    <a:pt x="216" y="81"/>
                  </a:cubicBezTo>
                  <a:cubicBezTo>
                    <a:pt x="237" y="25"/>
                    <a:pt x="237" y="25"/>
                    <a:pt x="237" y="25"/>
                  </a:cubicBezTo>
                  <a:cubicBezTo>
                    <a:pt x="210" y="10"/>
                    <a:pt x="169" y="0"/>
                    <a:pt x="122" y="0"/>
                  </a:cubicBezTo>
                  <a:cubicBezTo>
                    <a:pt x="51" y="0"/>
                    <a:pt x="11" y="35"/>
                    <a:pt x="11" y="82"/>
                  </a:cubicBezTo>
                  <a:cubicBezTo>
                    <a:pt x="11" y="133"/>
                    <a:pt x="41" y="154"/>
                    <a:pt x="109" y="168"/>
                  </a:cubicBezTo>
                  <a:cubicBezTo>
                    <a:pt x="162" y="180"/>
                    <a:pt x="174" y="187"/>
                    <a:pt x="174" y="202"/>
                  </a:cubicBezTo>
                  <a:cubicBezTo>
                    <a:pt x="174" y="218"/>
                    <a:pt x="159" y="226"/>
                    <a:pt x="130" y="226"/>
                  </a:cubicBezTo>
                  <a:cubicBezTo>
                    <a:pt x="88" y="226"/>
                    <a:pt x="51" y="215"/>
                    <a:pt x="20" y="199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33" y="275"/>
                    <a:pt x="82" y="286"/>
                    <a:pt x="132" y="286"/>
                  </a:cubicBezTo>
                  <a:cubicBezTo>
                    <a:pt x="201" y="286"/>
                    <a:pt x="243" y="254"/>
                    <a:pt x="243" y="200"/>
                  </a:cubicBezTo>
                  <a:cubicBezTo>
                    <a:pt x="243" y="157"/>
                    <a:pt x="215" y="129"/>
                    <a:pt x="156" y="11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2" name="Google Shape;642;p49"/>
          <p:cNvSpPr txBox="1">
            <a:spLocks noGrp="1"/>
          </p:cNvSpPr>
          <p:nvPr>
            <p:ph type="body" idx="9"/>
          </p:nvPr>
        </p:nvSpPr>
        <p:spPr>
          <a:xfrm>
            <a:off x="359569" y="4196735"/>
            <a:ext cx="30777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643" name="Google Shape;643;p49"/>
          <p:cNvSpPr txBox="1">
            <a:spLocks noGrp="1"/>
          </p:cNvSpPr>
          <p:nvPr>
            <p:ph type="body" idx="13"/>
          </p:nvPr>
        </p:nvSpPr>
        <p:spPr>
          <a:xfrm>
            <a:off x="3707100" y="4196735"/>
            <a:ext cx="30777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644" name="Google Shape;644;p49"/>
          <p:cNvSpPr txBox="1">
            <a:spLocks noGrp="1"/>
          </p:cNvSpPr>
          <p:nvPr>
            <p:ph type="body" idx="14"/>
          </p:nvPr>
        </p:nvSpPr>
        <p:spPr>
          <a:xfrm>
            <a:off x="7223126" y="249157"/>
            <a:ext cx="1713900" cy="1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C2C2C7"/>
              </a:buClr>
              <a:buSzPts val="600"/>
              <a:buNone/>
              <a:defRPr sz="600">
                <a:solidFill>
                  <a:srgbClr val="C2C2C7"/>
                </a:solidFill>
              </a:defRPr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sidebar">
  <p:cSld name="Content and sidebar"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50"/>
          <p:cNvSpPr txBox="1">
            <a:spLocks noGrp="1"/>
          </p:cNvSpPr>
          <p:nvPr>
            <p:ph type="body" idx="1"/>
          </p:nvPr>
        </p:nvSpPr>
        <p:spPr>
          <a:xfrm>
            <a:off x="359569" y="1174500"/>
            <a:ext cx="6432900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647" name="Google Shape;647;p50"/>
          <p:cNvSpPr txBox="1">
            <a:spLocks noGrp="1"/>
          </p:cNvSpPr>
          <p:nvPr>
            <p:ph type="dt" idx="10"/>
          </p:nvPr>
        </p:nvSpPr>
        <p:spPr>
          <a:xfrm>
            <a:off x="575100" y="4833000"/>
            <a:ext cx="8694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50"/>
          <p:cNvSpPr txBox="1">
            <a:spLocks noGrp="1"/>
          </p:cNvSpPr>
          <p:nvPr>
            <p:ph type="ftr" idx="11"/>
          </p:nvPr>
        </p:nvSpPr>
        <p:spPr>
          <a:xfrm>
            <a:off x="1676700" y="4833000"/>
            <a:ext cx="62262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9" name="Google Shape;649;p50"/>
          <p:cNvSpPr txBox="1">
            <a:spLocks noGrp="1"/>
          </p:cNvSpPr>
          <p:nvPr>
            <p:ph type="sldNum" idx="12"/>
          </p:nvPr>
        </p:nvSpPr>
        <p:spPr>
          <a:xfrm>
            <a:off x="359100" y="4833000"/>
            <a:ext cx="216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pic>
        <p:nvPicPr>
          <p:cNvPr id="650" name="Google Shape;650;p50" descr="Screen Shot 2016-11-11 at 09.55.0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24300" y="4833000"/>
            <a:ext cx="831600" cy="173251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50"/>
          <p:cNvSpPr/>
          <p:nvPr/>
        </p:nvSpPr>
        <p:spPr>
          <a:xfrm>
            <a:off x="7009118" y="0"/>
            <a:ext cx="2134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2" name="Google Shape;652;p50"/>
          <p:cNvGrpSpPr/>
          <p:nvPr/>
        </p:nvGrpSpPr>
        <p:grpSpPr>
          <a:xfrm>
            <a:off x="7223126" y="1813285"/>
            <a:ext cx="1920825" cy="21835"/>
            <a:chOff x="9639300" y="2417713"/>
            <a:chExt cx="2561100" cy="29113"/>
          </a:xfrm>
        </p:grpSpPr>
        <p:cxnSp>
          <p:nvCxnSpPr>
            <p:cNvPr id="653" name="Google Shape;653;p50"/>
            <p:cNvCxnSpPr/>
            <p:nvPr/>
          </p:nvCxnSpPr>
          <p:spPr>
            <a:xfrm>
              <a:off x="9639300" y="2417713"/>
              <a:ext cx="2561100" cy="0"/>
            </a:xfrm>
            <a:prstGeom prst="straightConnector1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54" name="Google Shape;654;p50"/>
            <p:cNvCxnSpPr/>
            <p:nvPr/>
          </p:nvCxnSpPr>
          <p:spPr>
            <a:xfrm>
              <a:off x="9639300" y="2446826"/>
              <a:ext cx="1291200" cy="0"/>
            </a:xfrm>
            <a:prstGeom prst="straightConnector1">
              <a:avLst/>
            </a:prstGeom>
            <a:solidFill>
              <a:schemeClr val="lt1"/>
            </a:solidFill>
            <a:ln w="762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55" name="Google Shape;655;p50"/>
          <p:cNvSpPr txBox="1">
            <a:spLocks noGrp="1"/>
          </p:cNvSpPr>
          <p:nvPr>
            <p:ph type="body" idx="2"/>
          </p:nvPr>
        </p:nvSpPr>
        <p:spPr>
          <a:xfrm>
            <a:off x="7223126" y="491410"/>
            <a:ext cx="1831500" cy="11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1pPr>
            <a:lvl2pPr marL="914400" lvl="1" indent="-4000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–"/>
              <a:defRPr sz="2700">
                <a:solidFill>
                  <a:schemeClr val="lt1"/>
                </a:solidFill>
              </a:defRPr>
            </a:lvl2pPr>
            <a:lvl3pPr marL="1371600" lvl="2" indent="-4000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–"/>
              <a:defRPr sz="2700">
                <a:solidFill>
                  <a:schemeClr val="lt1"/>
                </a:solidFill>
              </a:defRPr>
            </a:lvl3pPr>
            <a:lvl4pPr marL="1828800" lvl="3" indent="-4000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–"/>
              <a:defRPr sz="2700">
                <a:solidFill>
                  <a:schemeClr val="lt1"/>
                </a:solidFill>
              </a:defRPr>
            </a:lvl4pPr>
            <a:lvl5pPr marL="2286000" lvl="4" indent="-4000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–"/>
              <a:defRPr sz="27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656" name="Google Shape;656;p50"/>
          <p:cNvSpPr txBox="1">
            <a:spLocks noGrp="1"/>
          </p:cNvSpPr>
          <p:nvPr>
            <p:ph type="body" idx="3"/>
          </p:nvPr>
        </p:nvSpPr>
        <p:spPr>
          <a:xfrm>
            <a:off x="7223126" y="2073632"/>
            <a:ext cx="17265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857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2pPr>
            <a:lvl3pPr marL="1371600" lvl="2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3pPr>
            <a:lvl4pPr marL="1828800" lvl="3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4pPr>
            <a:lvl5pPr marL="2286000" lvl="4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657" name="Google Shape;657;p50"/>
          <p:cNvSpPr txBox="1">
            <a:spLocks noGrp="1"/>
          </p:cNvSpPr>
          <p:nvPr>
            <p:ph type="body" idx="4"/>
          </p:nvPr>
        </p:nvSpPr>
        <p:spPr>
          <a:xfrm>
            <a:off x="7223126" y="3625832"/>
            <a:ext cx="1726500" cy="8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marL="91440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–"/>
              <a:defRPr sz="900">
                <a:solidFill>
                  <a:schemeClr val="lt1"/>
                </a:solidFill>
              </a:defRPr>
            </a:lvl2pPr>
            <a:lvl3pPr marL="1371600" lvl="2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3pPr>
            <a:lvl4pPr marL="1828800" lvl="3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4pPr>
            <a:lvl5pPr marL="2286000" lvl="4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658" name="Google Shape;658;p50"/>
          <p:cNvSpPr txBox="1">
            <a:spLocks noGrp="1"/>
          </p:cNvSpPr>
          <p:nvPr>
            <p:ph type="body" idx="5"/>
          </p:nvPr>
        </p:nvSpPr>
        <p:spPr>
          <a:xfrm>
            <a:off x="7223126" y="2742193"/>
            <a:ext cx="1726500" cy="8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marL="91440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–"/>
              <a:defRPr sz="900">
                <a:solidFill>
                  <a:schemeClr val="lt1"/>
                </a:solidFill>
              </a:defRPr>
            </a:lvl2pPr>
            <a:lvl3pPr marL="1371600" lvl="2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3pPr>
            <a:lvl4pPr marL="1828800" lvl="3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4pPr>
            <a:lvl5pPr marL="2286000" lvl="4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659" name="Google Shape;659;p50"/>
          <p:cNvSpPr txBox="1">
            <a:spLocks noGrp="1"/>
          </p:cNvSpPr>
          <p:nvPr>
            <p:ph type="title"/>
          </p:nvPr>
        </p:nvSpPr>
        <p:spPr>
          <a:xfrm>
            <a:off x="359569" y="490269"/>
            <a:ext cx="64254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660" name="Google Shape;660;p50"/>
          <p:cNvCxnSpPr/>
          <p:nvPr/>
        </p:nvCxnSpPr>
        <p:spPr>
          <a:xfrm>
            <a:off x="700911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661" name="Google Shape;661;p50"/>
          <p:cNvGrpSpPr/>
          <p:nvPr/>
        </p:nvGrpSpPr>
        <p:grpSpPr>
          <a:xfrm>
            <a:off x="8138483" y="4847551"/>
            <a:ext cx="809701" cy="149902"/>
            <a:chOff x="830300" y="1716088"/>
            <a:chExt cx="10058401" cy="1862137"/>
          </a:xfrm>
        </p:grpSpPr>
        <p:sp>
          <p:nvSpPr>
            <p:cNvPr id="662" name="Google Shape;662;p50"/>
            <p:cNvSpPr/>
            <p:nvPr/>
          </p:nvSpPr>
          <p:spPr>
            <a:xfrm>
              <a:off x="3857663" y="1749425"/>
              <a:ext cx="1604963" cy="1789112"/>
            </a:xfrm>
            <a:custGeom>
              <a:avLst/>
              <a:gdLst/>
              <a:ahLst/>
              <a:cxnLst/>
              <a:rect l="l" t="t" r="r" b="b"/>
              <a:pathLst>
                <a:path w="247" h="275" extrusionOk="0">
                  <a:moveTo>
                    <a:pt x="247" y="93"/>
                  </a:moveTo>
                  <a:cubicBezTo>
                    <a:pt x="247" y="40"/>
                    <a:pt x="213" y="0"/>
                    <a:pt x="1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67" y="275"/>
                    <a:pt x="67" y="275"/>
                    <a:pt x="67" y="275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71" y="60"/>
                    <a:pt x="181" y="76"/>
                    <a:pt x="181" y="94"/>
                  </a:cubicBezTo>
                  <a:cubicBezTo>
                    <a:pt x="181" y="113"/>
                    <a:pt x="170" y="128"/>
                    <a:pt x="142" y="128"/>
                  </a:cubicBezTo>
                  <a:cubicBezTo>
                    <a:pt x="77" y="128"/>
                    <a:pt x="77" y="128"/>
                    <a:pt x="77" y="128"/>
                  </a:cubicBezTo>
                  <a:cubicBezTo>
                    <a:pt x="169" y="275"/>
                    <a:pt x="169" y="275"/>
                    <a:pt x="169" y="275"/>
                  </a:cubicBezTo>
                  <a:cubicBezTo>
                    <a:pt x="246" y="275"/>
                    <a:pt x="246" y="275"/>
                    <a:pt x="246" y="275"/>
                  </a:cubicBezTo>
                  <a:cubicBezTo>
                    <a:pt x="246" y="275"/>
                    <a:pt x="183" y="177"/>
                    <a:pt x="183" y="177"/>
                  </a:cubicBezTo>
                  <a:cubicBezTo>
                    <a:pt x="222" y="167"/>
                    <a:pt x="247" y="140"/>
                    <a:pt x="247" y="9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50"/>
            <p:cNvSpPr/>
            <p:nvPr/>
          </p:nvSpPr>
          <p:spPr>
            <a:xfrm>
              <a:off x="3130588" y="1749425"/>
              <a:ext cx="435000" cy="1789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50"/>
            <p:cNvSpPr/>
            <p:nvPr/>
          </p:nvSpPr>
          <p:spPr>
            <a:xfrm>
              <a:off x="830300" y="1749425"/>
              <a:ext cx="2203450" cy="1789113"/>
            </a:xfrm>
            <a:custGeom>
              <a:avLst/>
              <a:gdLst/>
              <a:ahLst/>
              <a:cxnLst/>
              <a:rect l="l" t="t" r="r" b="b"/>
              <a:pathLst>
                <a:path w="1388" h="1127" extrusionOk="0">
                  <a:moveTo>
                    <a:pt x="573" y="0"/>
                  </a:moveTo>
                  <a:lnTo>
                    <a:pt x="0" y="1127"/>
                  </a:lnTo>
                  <a:lnTo>
                    <a:pt x="307" y="1127"/>
                  </a:lnTo>
                  <a:lnTo>
                    <a:pt x="401" y="939"/>
                  </a:lnTo>
                  <a:lnTo>
                    <a:pt x="864" y="939"/>
                  </a:lnTo>
                  <a:lnTo>
                    <a:pt x="749" y="705"/>
                  </a:lnTo>
                  <a:lnTo>
                    <a:pt x="516" y="705"/>
                  </a:lnTo>
                  <a:lnTo>
                    <a:pt x="688" y="356"/>
                  </a:lnTo>
                  <a:lnTo>
                    <a:pt x="692" y="356"/>
                  </a:lnTo>
                  <a:lnTo>
                    <a:pt x="1072" y="1127"/>
                  </a:lnTo>
                  <a:lnTo>
                    <a:pt x="1388" y="1127"/>
                  </a:lnTo>
                  <a:lnTo>
                    <a:pt x="815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50"/>
            <p:cNvSpPr/>
            <p:nvPr/>
          </p:nvSpPr>
          <p:spPr>
            <a:xfrm>
              <a:off x="5670588" y="1749425"/>
              <a:ext cx="1670050" cy="1789112"/>
            </a:xfrm>
            <a:custGeom>
              <a:avLst/>
              <a:gdLst/>
              <a:ahLst/>
              <a:cxnLst/>
              <a:rect l="l" t="t" r="r" b="b"/>
              <a:pathLst>
                <a:path w="257" h="275" extrusionOk="0">
                  <a:moveTo>
                    <a:pt x="213" y="133"/>
                  </a:moveTo>
                  <a:cubicBezTo>
                    <a:pt x="234" y="121"/>
                    <a:pt x="245" y="102"/>
                    <a:pt x="245" y="75"/>
                  </a:cubicBezTo>
                  <a:cubicBezTo>
                    <a:pt x="245" y="30"/>
                    <a:pt x="212" y="0"/>
                    <a:pt x="15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163" y="275"/>
                    <a:pt x="163" y="275"/>
                    <a:pt x="163" y="275"/>
                  </a:cubicBezTo>
                  <a:cubicBezTo>
                    <a:pt x="220" y="275"/>
                    <a:pt x="257" y="245"/>
                    <a:pt x="257" y="198"/>
                  </a:cubicBezTo>
                  <a:cubicBezTo>
                    <a:pt x="257" y="166"/>
                    <a:pt x="239" y="142"/>
                    <a:pt x="213" y="133"/>
                  </a:cubicBezTo>
                  <a:moveTo>
                    <a:pt x="67" y="59"/>
                  </a:moveTo>
                  <a:cubicBezTo>
                    <a:pt x="157" y="59"/>
                    <a:pt x="157" y="59"/>
                    <a:pt x="157" y="59"/>
                  </a:cubicBezTo>
                  <a:cubicBezTo>
                    <a:pt x="170" y="59"/>
                    <a:pt x="180" y="69"/>
                    <a:pt x="180" y="83"/>
                  </a:cubicBezTo>
                  <a:cubicBezTo>
                    <a:pt x="180" y="97"/>
                    <a:pt x="170" y="107"/>
                    <a:pt x="156" y="107"/>
                  </a:cubicBezTo>
                  <a:cubicBezTo>
                    <a:pt x="67" y="107"/>
                    <a:pt x="67" y="107"/>
                    <a:pt x="67" y="107"/>
                  </a:cubicBezTo>
                  <a:lnTo>
                    <a:pt x="67" y="59"/>
                  </a:lnTo>
                  <a:close/>
                  <a:moveTo>
                    <a:pt x="158" y="218"/>
                  </a:moveTo>
                  <a:cubicBezTo>
                    <a:pt x="67" y="218"/>
                    <a:pt x="67" y="218"/>
                    <a:pt x="67" y="218"/>
                  </a:cubicBezTo>
                  <a:cubicBezTo>
                    <a:pt x="67" y="162"/>
                    <a:pt x="67" y="162"/>
                    <a:pt x="67" y="162"/>
                  </a:cubicBezTo>
                  <a:cubicBezTo>
                    <a:pt x="158" y="162"/>
                    <a:pt x="158" y="162"/>
                    <a:pt x="158" y="162"/>
                  </a:cubicBezTo>
                  <a:cubicBezTo>
                    <a:pt x="175" y="162"/>
                    <a:pt x="187" y="173"/>
                    <a:pt x="187" y="189"/>
                  </a:cubicBezTo>
                  <a:cubicBezTo>
                    <a:pt x="187" y="206"/>
                    <a:pt x="175" y="218"/>
                    <a:pt x="158" y="218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50"/>
            <p:cNvSpPr/>
            <p:nvPr/>
          </p:nvSpPr>
          <p:spPr>
            <a:xfrm>
              <a:off x="7529550" y="1749425"/>
              <a:ext cx="1630363" cy="1828800"/>
            </a:xfrm>
            <a:custGeom>
              <a:avLst/>
              <a:gdLst/>
              <a:ahLst/>
              <a:cxnLst/>
              <a:rect l="l" t="t" r="r" b="b"/>
              <a:pathLst>
                <a:path w="251" h="281" extrusionOk="0">
                  <a:moveTo>
                    <a:pt x="182" y="154"/>
                  </a:moveTo>
                  <a:cubicBezTo>
                    <a:pt x="182" y="196"/>
                    <a:pt x="163" y="219"/>
                    <a:pt x="125" y="219"/>
                  </a:cubicBezTo>
                  <a:cubicBezTo>
                    <a:pt x="87" y="219"/>
                    <a:pt x="68" y="196"/>
                    <a:pt x="68" y="154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234"/>
                    <a:pt x="44" y="281"/>
                    <a:pt x="125" y="281"/>
                  </a:cubicBezTo>
                  <a:cubicBezTo>
                    <a:pt x="206" y="281"/>
                    <a:pt x="251" y="234"/>
                    <a:pt x="251" y="149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182" y="0"/>
                    <a:pt x="182" y="0"/>
                    <a:pt x="182" y="0"/>
                  </a:cubicBezTo>
                  <a:lnTo>
                    <a:pt x="182" y="1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50"/>
            <p:cNvSpPr/>
            <p:nvPr/>
          </p:nvSpPr>
          <p:spPr>
            <a:xfrm>
              <a:off x="9309138" y="1716088"/>
              <a:ext cx="1579563" cy="1862137"/>
            </a:xfrm>
            <a:custGeom>
              <a:avLst/>
              <a:gdLst/>
              <a:ahLst/>
              <a:cxnLst/>
              <a:rect l="l" t="t" r="r" b="b"/>
              <a:pathLst>
                <a:path w="243" h="286" extrusionOk="0">
                  <a:moveTo>
                    <a:pt x="156" y="115"/>
                  </a:moveTo>
                  <a:cubicBezTo>
                    <a:pt x="92" y="99"/>
                    <a:pt x="78" y="98"/>
                    <a:pt x="78" y="80"/>
                  </a:cubicBezTo>
                  <a:cubicBezTo>
                    <a:pt x="78" y="65"/>
                    <a:pt x="94" y="59"/>
                    <a:pt x="121" y="59"/>
                  </a:cubicBezTo>
                  <a:cubicBezTo>
                    <a:pt x="157" y="59"/>
                    <a:pt x="195" y="67"/>
                    <a:pt x="216" y="81"/>
                  </a:cubicBezTo>
                  <a:cubicBezTo>
                    <a:pt x="237" y="25"/>
                    <a:pt x="237" y="25"/>
                    <a:pt x="237" y="25"/>
                  </a:cubicBezTo>
                  <a:cubicBezTo>
                    <a:pt x="210" y="10"/>
                    <a:pt x="169" y="0"/>
                    <a:pt x="122" y="0"/>
                  </a:cubicBezTo>
                  <a:cubicBezTo>
                    <a:pt x="51" y="0"/>
                    <a:pt x="11" y="35"/>
                    <a:pt x="11" y="82"/>
                  </a:cubicBezTo>
                  <a:cubicBezTo>
                    <a:pt x="11" y="133"/>
                    <a:pt x="41" y="154"/>
                    <a:pt x="109" y="168"/>
                  </a:cubicBezTo>
                  <a:cubicBezTo>
                    <a:pt x="162" y="180"/>
                    <a:pt x="174" y="187"/>
                    <a:pt x="174" y="202"/>
                  </a:cubicBezTo>
                  <a:cubicBezTo>
                    <a:pt x="174" y="218"/>
                    <a:pt x="159" y="226"/>
                    <a:pt x="130" y="226"/>
                  </a:cubicBezTo>
                  <a:cubicBezTo>
                    <a:pt x="88" y="226"/>
                    <a:pt x="51" y="215"/>
                    <a:pt x="20" y="199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33" y="275"/>
                    <a:pt x="82" y="286"/>
                    <a:pt x="132" y="286"/>
                  </a:cubicBezTo>
                  <a:cubicBezTo>
                    <a:pt x="201" y="286"/>
                    <a:pt x="243" y="254"/>
                    <a:pt x="243" y="200"/>
                  </a:cubicBezTo>
                  <a:cubicBezTo>
                    <a:pt x="243" y="157"/>
                    <a:pt x="215" y="129"/>
                    <a:pt x="156" y="11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8" name="Google Shape;668;p50"/>
          <p:cNvSpPr txBox="1">
            <a:spLocks noGrp="1"/>
          </p:cNvSpPr>
          <p:nvPr>
            <p:ph type="body" idx="6"/>
          </p:nvPr>
        </p:nvSpPr>
        <p:spPr>
          <a:xfrm>
            <a:off x="7223126" y="249157"/>
            <a:ext cx="1713900" cy="1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C2C2C7"/>
              </a:buClr>
              <a:buSzPts val="600"/>
              <a:buNone/>
              <a:defRPr sz="600">
                <a:solidFill>
                  <a:srgbClr val="C2C2C7"/>
                </a:solidFill>
              </a:defRPr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and wide sidebar">
  <p:cSld name="Picture and wide sidebar"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51"/>
          <p:cNvSpPr>
            <a:spLocks noGrp="1"/>
          </p:cNvSpPr>
          <p:nvPr>
            <p:ph type="pic" idx="2"/>
          </p:nvPr>
        </p:nvSpPr>
        <p:spPr>
          <a:xfrm>
            <a:off x="0" y="0"/>
            <a:ext cx="49053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1" name="Google Shape;671;p51"/>
          <p:cNvSpPr txBox="1">
            <a:spLocks noGrp="1"/>
          </p:cNvSpPr>
          <p:nvPr>
            <p:ph type="dt" idx="10"/>
          </p:nvPr>
        </p:nvSpPr>
        <p:spPr>
          <a:xfrm>
            <a:off x="575100" y="4833000"/>
            <a:ext cx="8694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51"/>
          <p:cNvSpPr txBox="1">
            <a:spLocks noGrp="1"/>
          </p:cNvSpPr>
          <p:nvPr>
            <p:ph type="ftr" idx="11"/>
          </p:nvPr>
        </p:nvSpPr>
        <p:spPr>
          <a:xfrm>
            <a:off x="1676700" y="4833000"/>
            <a:ext cx="62262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51"/>
          <p:cNvSpPr txBox="1">
            <a:spLocks noGrp="1"/>
          </p:cNvSpPr>
          <p:nvPr>
            <p:ph type="sldNum" idx="12"/>
          </p:nvPr>
        </p:nvSpPr>
        <p:spPr>
          <a:xfrm>
            <a:off x="359100" y="4833000"/>
            <a:ext cx="216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pic>
        <p:nvPicPr>
          <p:cNvPr id="674" name="Google Shape;674;p51" descr="Screen Shot 2016-11-11 at 09.55.0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24300" y="4833000"/>
            <a:ext cx="831600" cy="173251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51"/>
          <p:cNvSpPr/>
          <p:nvPr/>
        </p:nvSpPr>
        <p:spPr>
          <a:xfrm>
            <a:off x="4905376" y="0"/>
            <a:ext cx="4238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6" name="Google Shape;676;p51"/>
          <p:cNvGrpSpPr/>
          <p:nvPr/>
        </p:nvGrpSpPr>
        <p:grpSpPr>
          <a:xfrm>
            <a:off x="5119383" y="1813285"/>
            <a:ext cx="4024575" cy="21835"/>
            <a:chOff x="9639300" y="2417713"/>
            <a:chExt cx="5366100" cy="29113"/>
          </a:xfrm>
        </p:grpSpPr>
        <p:cxnSp>
          <p:nvCxnSpPr>
            <p:cNvPr id="677" name="Google Shape;677;p51"/>
            <p:cNvCxnSpPr/>
            <p:nvPr/>
          </p:nvCxnSpPr>
          <p:spPr>
            <a:xfrm>
              <a:off x="9639300" y="2417713"/>
              <a:ext cx="5366100" cy="0"/>
            </a:xfrm>
            <a:prstGeom prst="straightConnector1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78" name="Google Shape;678;p51"/>
            <p:cNvCxnSpPr/>
            <p:nvPr/>
          </p:nvCxnSpPr>
          <p:spPr>
            <a:xfrm>
              <a:off x="9639300" y="2446826"/>
              <a:ext cx="1291200" cy="0"/>
            </a:xfrm>
            <a:prstGeom prst="straightConnector1">
              <a:avLst/>
            </a:prstGeom>
            <a:solidFill>
              <a:schemeClr val="lt1"/>
            </a:solidFill>
            <a:ln w="762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79" name="Google Shape;679;p51"/>
          <p:cNvSpPr txBox="1">
            <a:spLocks noGrp="1"/>
          </p:cNvSpPr>
          <p:nvPr>
            <p:ph type="body" idx="1"/>
          </p:nvPr>
        </p:nvSpPr>
        <p:spPr>
          <a:xfrm>
            <a:off x="5119383" y="491410"/>
            <a:ext cx="3817800" cy="11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1pPr>
            <a:lvl2pPr marL="914400" lvl="1" indent="-4000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–"/>
              <a:defRPr sz="2700">
                <a:solidFill>
                  <a:schemeClr val="lt1"/>
                </a:solidFill>
              </a:defRPr>
            </a:lvl2pPr>
            <a:lvl3pPr marL="1371600" lvl="2" indent="-4000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–"/>
              <a:defRPr sz="2700">
                <a:solidFill>
                  <a:schemeClr val="lt1"/>
                </a:solidFill>
              </a:defRPr>
            </a:lvl3pPr>
            <a:lvl4pPr marL="1828800" lvl="3" indent="-4000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–"/>
              <a:defRPr sz="2700">
                <a:solidFill>
                  <a:schemeClr val="lt1"/>
                </a:solidFill>
              </a:defRPr>
            </a:lvl4pPr>
            <a:lvl5pPr marL="2286000" lvl="4" indent="-4000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–"/>
              <a:defRPr sz="27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680" name="Google Shape;680;p51"/>
          <p:cNvSpPr txBox="1">
            <a:spLocks noGrp="1"/>
          </p:cNvSpPr>
          <p:nvPr>
            <p:ph type="body" idx="3"/>
          </p:nvPr>
        </p:nvSpPr>
        <p:spPr>
          <a:xfrm>
            <a:off x="5119383" y="2073632"/>
            <a:ext cx="38178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857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2pPr>
            <a:lvl3pPr marL="1371600" lvl="2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3pPr>
            <a:lvl4pPr marL="1828800" lvl="3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4pPr>
            <a:lvl5pPr marL="2286000" lvl="4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681" name="Google Shape;681;p51"/>
          <p:cNvSpPr txBox="1">
            <a:spLocks noGrp="1"/>
          </p:cNvSpPr>
          <p:nvPr>
            <p:ph type="body" idx="4"/>
          </p:nvPr>
        </p:nvSpPr>
        <p:spPr>
          <a:xfrm>
            <a:off x="5119383" y="3625832"/>
            <a:ext cx="3817800" cy="8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marL="91440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–"/>
              <a:defRPr sz="900">
                <a:solidFill>
                  <a:schemeClr val="lt1"/>
                </a:solidFill>
              </a:defRPr>
            </a:lvl2pPr>
            <a:lvl3pPr marL="1371600" lvl="2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3pPr>
            <a:lvl4pPr marL="1828800" lvl="3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4pPr>
            <a:lvl5pPr marL="2286000" lvl="4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682" name="Google Shape;682;p51"/>
          <p:cNvSpPr txBox="1">
            <a:spLocks noGrp="1"/>
          </p:cNvSpPr>
          <p:nvPr>
            <p:ph type="body" idx="5"/>
          </p:nvPr>
        </p:nvSpPr>
        <p:spPr>
          <a:xfrm>
            <a:off x="5119383" y="2742193"/>
            <a:ext cx="3817800" cy="8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marL="91440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–"/>
              <a:defRPr sz="900">
                <a:solidFill>
                  <a:schemeClr val="lt1"/>
                </a:solidFill>
              </a:defRPr>
            </a:lvl2pPr>
            <a:lvl3pPr marL="1371600" lvl="2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3pPr>
            <a:lvl4pPr marL="1828800" lvl="3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4pPr>
            <a:lvl5pPr marL="2286000" lvl="4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cxnSp>
        <p:nvCxnSpPr>
          <p:cNvPr id="683" name="Google Shape;683;p51"/>
          <p:cNvCxnSpPr/>
          <p:nvPr/>
        </p:nvCxnSpPr>
        <p:spPr>
          <a:xfrm>
            <a:off x="4904093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684" name="Google Shape;684;p51"/>
          <p:cNvGrpSpPr/>
          <p:nvPr/>
        </p:nvGrpSpPr>
        <p:grpSpPr>
          <a:xfrm>
            <a:off x="8138483" y="4847551"/>
            <a:ext cx="809701" cy="149902"/>
            <a:chOff x="830300" y="1716088"/>
            <a:chExt cx="10058401" cy="1862137"/>
          </a:xfrm>
        </p:grpSpPr>
        <p:sp>
          <p:nvSpPr>
            <p:cNvPr id="685" name="Google Shape;685;p51"/>
            <p:cNvSpPr/>
            <p:nvPr/>
          </p:nvSpPr>
          <p:spPr>
            <a:xfrm>
              <a:off x="3857663" y="1749425"/>
              <a:ext cx="1604963" cy="1789112"/>
            </a:xfrm>
            <a:custGeom>
              <a:avLst/>
              <a:gdLst/>
              <a:ahLst/>
              <a:cxnLst/>
              <a:rect l="l" t="t" r="r" b="b"/>
              <a:pathLst>
                <a:path w="247" h="275" extrusionOk="0">
                  <a:moveTo>
                    <a:pt x="247" y="93"/>
                  </a:moveTo>
                  <a:cubicBezTo>
                    <a:pt x="247" y="40"/>
                    <a:pt x="213" y="0"/>
                    <a:pt x="1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67" y="275"/>
                    <a:pt x="67" y="275"/>
                    <a:pt x="67" y="275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71" y="60"/>
                    <a:pt x="181" y="76"/>
                    <a:pt x="181" y="94"/>
                  </a:cubicBezTo>
                  <a:cubicBezTo>
                    <a:pt x="181" y="113"/>
                    <a:pt x="170" y="128"/>
                    <a:pt x="142" y="128"/>
                  </a:cubicBezTo>
                  <a:cubicBezTo>
                    <a:pt x="77" y="128"/>
                    <a:pt x="77" y="128"/>
                    <a:pt x="77" y="128"/>
                  </a:cubicBezTo>
                  <a:cubicBezTo>
                    <a:pt x="169" y="275"/>
                    <a:pt x="169" y="275"/>
                    <a:pt x="169" y="275"/>
                  </a:cubicBezTo>
                  <a:cubicBezTo>
                    <a:pt x="246" y="275"/>
                    <a:pt x="246" y="275"/>
                    <a:pt x="246" y="275"/>
                  </a:cubicBezTo>
                  <a:cubicBezTo>
                    <a:pt x="246" y="275"/>
                    <a:pt x="183" y="177"/>
                    <a:pt x="183" y="177"/>
                  </a:cubicBezTo>
                  <a:cubicBezTo>
                    <a:pt x="222" y="167"/>
                    <a:pt x="247" y="140"/>
                    <a:pt x="247" y="9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51"/>
            <p:cNvSpPr/>
            <p:nvPr/>
          </p:nvSpPr>
          <p:spPr>
            <a:xfrm>
              <a:off x="3130588" y="1749425"/>
              <a:ext cx="435000" cy="1789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51"/>
            <p:cNvSpPr/>
            <p:nvPr/>
          </p:nvSpPr>
          <p:spPr>
            <a:xfrm>
              <a:off x="830300" y="1749425"/>
              <a:ext cx="2203450" cy="1789113"/>
            </a:xfrm>
            <a:custGeom>
              <a:avLst/>
              <a:gdLst/>
              <a:ahLst/>
              <a:cxnLst/>
              <a:rect l="l" t="t" r="r" b="b"/>
              <a:pathLst>
                <a:path w="1388" h="1127" extrusionOk="0">
                  <a:moveTo>
                    <a:pt x="573" y="0"/>
                  </a:moveTo>
                  <a:lnTo>
                    <a:pt x="0" y="1127"/>
                  </a:lnTo>
                  <a:lnTo>
                    <a:pt x="307" y="1127"/>
                  </a:lnTo>
                  <a:lnTo>
                    <a:pt x="401" y="939"/>
                  </a:lnTo>
                  <a:lnTo>
                    <a:pt x="864" y="939"/>
                  </a:lnTo>
                  <a:lnTo>
                    <a:pt x="749" y="705"/>
                  </a:lnTo>
                  <a:lnTo>
                    <a:pt x="516" y="705"/>
                  </a:lnTo>
                  <a:lnTo>
                    <a:pt x="688" y="356"/>
                  </a:lnTo>
                  <a:lnTo>
                    <a:pt x="692" y="356"/>
                  </a:lnTo>
                  <a:lnTo>
                    <a:pt x="1072" y="1127"/>
                  </a:lnTo>
                  <a:lnTo>
                    <a:pt x="1388" y="1127"/>
                  </a:lnTo>
                  <a:lnTo>
                    <a:pt x="815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51"/>
            <p:cNvSpPr/>
            <p:nvPr/>
          </p:nvSpPr>
          <p:spPr>
            <a:xfrm>
              <a:off x="5670588" y="1749425"/>
              <a:ext cx="1670050" cy="1789112"/>
            </a:xfrm>
            <a:custGeom>
              <a:avLst/>
              <a:gdLst/>
              <a:ahLst/>
              <a:cxnLst/>
              <a:rect l="l" t="t" r="r" b="b"/>
              <a:pathLst>
                <a:path w="257" h="275" extrusionOk="0">
                  <a:moveTo>
                    <a:pt x="213" y="133"/>
                  </a:moveTo>
                  <a:cubicBezTo>
                    <a:pt x="234" y="121"/>
                    <a:pt x="245" y="102"/>
                    <a:pt x="245" y="75"/>
                  </a:cubicBezTo>
                  <a:cubicBezTo>
                    <a:pt x="245" y="30"/>
                    <a:pt x="212" y="0"/>
                    <a:pt x="15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163" y="275"/>
                    <a:pt x="163" y="275"/>
                    <a:pt x="163" y="275"/>
                  </a:cubicBezTo>
                  <a:cubicBezTo>
                    <a:pt x="220" y="275"/>
                    <a:pt x="257" y="245"/>
                    <a:pt x="257" y="198"/>
                  </a:cubicBezTo>
                  <a:cubicBezTo>
                    <a:pt x="257" y="166"/>
                    <a:pt x="239" y="142"/>
                    <a:pt x="213" y="133"/>
                  </a:cubicBezTo>
                  <a:moveTo>
                    <a:pt x="67" y="59"/>
                  </a:moveTo>
                  <a:cubicBezTo>
                    <a:pt x="157" y="59"/>
                    <a:pt x="157" y="59"/>
                    <a:pt x="157" y="59"/>
                  </a:cubicBezTo>
                  <a:cubicBezTo>
                    <a:pt x="170" y="59"/>
                    <a:pt x="180" y="69"/>
                    <a:pt x="180" y="83"/>
                  </a:cubicBezTo>
                  <a:cubicBezTo>
                    <a:pt x="180" y="97"/>
                    <a:pt x="170" y="107"/>
                    <a:pt x="156" y="107"/>
                  </a:cubicBezTo>
                  <a:cubicBezTo>
                    <a:pt x="67" y="107"/>
                    <a:pt x="67" y="107"/>
                    <a:pt x="67" y="107"/>
                  </a:cubicBezTo>
                  <a:lnTo>
                    <a:pt x="67" y="59"/>
                  </a:lnTo>
                  <a:close/>
                  <a:moveTo>
                    <a:pt x="158" y="218"/>
                  </a:moveTo>
                  <a:cubicBezTo>
                    <a:pt x="67" y="218"/>
                    <a:pt x="67" y="218"/>
                    <a:pt x="67" y="218"/>
                  </a:cubicBezTo>
                  <a:cubicBezTo>
                    <a:pt x="67" y="162"/>
                    <a:pt x="67" y="162"/>
                    <a:pt x="67" y="162"/>
                  </a:cubicBezTo>
                  <a:cubicBezTo>
                    <a:pt x="158" y="162"/>
                    <a:pt x="158" y="162"/>
                    <a:pt x="158" y="162"/>
                  </a:cubicBezTo>
                  <a:cubicBezTo>
                    <a:pt x="175" y="162"/>
                    <a:pt x="187" y="173"/>
                    <a:pt x="187" y="189"/>
                  </a:cubicBezTo>
                  <a:cubicBezTo>
                    <a:pt x="187" y="206"/>
                    <a:pt x="175" y="218"/>
                    <a:pt x="158" y="218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51"/>
            <p:cNvSpPr/>
            <p:nvPr/>
          </p:nvSpPr>
          <p:spPr>
            <a:xfrm>
              <a:off x="7529550" y="1749425"/>
              <a:ext cx="1630363" cy="1828800"/>
            </a:xfrm>
            <a:custGeom>
              <a:avLst/>
              <a:gdLst/>
              <a:ahLst/>
              <a:cxnLst/>
              <a:rect l="l" t="t" r="r" b="b"/>
              <a:pathLst>
                <a:path w="251" h="281" extrusionOk="0">
                  <a:moveTo>
                    <a:pt x="182" y="154"/>
                  </a:moveTo>
                  <a:cubicBezTo>
                    <a:pt x="182" y="196"/>
                    <a:pt x="163" y="219"/>
                    <a:pt x="125" y="219"/>
                  </a:cubicBezTo>
                  <a:cubicBezTo>
                    <a:pt x="87" y="219"/>
                    <a:pt x="68" y="196"/>
                    <a:pt x="68" y="154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234"/>
                    <a:pt x="44" y="281"/>
                    <a:pt x="125" y="281"/>
                  </a:cubicBezTo>
                  <a:cubicBezTo>
                    <a:pt x="206" y="281"/>
                    <a:pt x="251" y="234"/>
                    <a:pt x="251" y="149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182" y="0"/>
                    <a:pt x="182" y="0"/>
                    <a:pt x="182" y="0"/>
                  </a:cubicBezTo>
                  <a:lnTo>
                    <a:pt x="182" y="1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51"/>
            <p:cNvSpPr/>
            <p:nvPr/>
          </p:nvSpPr>
          <p:spPr>
            <a:xfrm>
              <a:off x="9309138" y="1716088"/>
              <a:ext cx="1579563" cy="1862137"/>
            </a:xfrm>
            <a:custGeom>
              <a:avLst/>
              <a:gdLst/>
              <a:ahLst/>
              <a:cxnLst/>
              <a:rect l="l" t="t" r="r" b="b"/>
              <a:pathLst>
                <a:path w="243" h="286" extrusionOk="0">
                  <a:moveTo>
                    <a:pt x="156" y="115"/>
                  </a:moveTo>
                  <a:cubicBezTo>
                    <a:pt x="92" y="99"/>
                    <a:pt x="78" y="98"/>
                    <a:pt x="78" y="80"/>
                  </a:cubicBezTo>
                  <a:cubicBezTo>
                    <a:pt x="78" y="65"/>
                    <a:pt x="94" y="59"/>
                    <a:pt x="121" y="59"/>
                  </a:cubicBezTo>
                  <a:cubicBezTo>
                    <a:pt x="157" y="59"/>
                    <a:pt x="195" y="67"/>
                    <a:pt x="216" y="81"/>
                  </a:cubicBezTo>
                  <a:cubicBezTo>
                    <a:pt x="237" y="25"/>
                    <a:pt x="237" y="25"/>
                    <a:pt x="237" y="25"/>
                  </a:cubicBezTo>
                  <a:cubicBezTo>
                    <a:pt x="210" y="10"/>
                    <a:pt x="169" y="0"/>
                    <a:pt x="122" y="0"/>
                  </a:cubicBezTo>
                  <a:cubicBezTo>
                    <a:pt x="51" y="0"/>
                    <a:pt x="11" y="35"/>
                    <a:pt x="11" y="82"/>
                  </a:cubicBezTo>
                  <a:cubicBezTo>
                    <a:pt x="11" y="133"/>
                    <a:pt x="41" y="154"/>
                    <a:pt x="109" y="168"/>
                  </a:cubicBezTo>
                  <a:cubicBezTo>
                    <a:pt x="162" y="180"/>
                    <a:pt x="174" y="187"/>
                    <a:pt x="174" y="202"/>
                  </a:cubicBezTo>
                  <a:cubicBezTo>
                    <a:pt x="174" y="218"/>
                    <a:pt x="159" y="226"/>
                    <a:pt x="130" y="226"/>
                  </a:cubicBezTo>
                  <a:cubicBezTo>
                    <a:pt x="88" y="226"/>
                    <a:pt x="51" y="215"/>
                    <a:pt x="20" y="199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33" y="275"/>
                    <a:pt x="82" y="286"/>
                    <a:pt x="132" y="286"/>
                  </a:cubicBezTo>
                  <a:cubicBezTo>
                    <a:pt x="201" y="286"/>
                    <a:pt x="243" y="254"/>
                    <a:pt x="243" y="200"/>
                  </a:cubicBezTo>
                  <a:cubicBezTo>
                    <a:pt x="243" y="157"/>
                    <a:pt x="215" y="129"/>
                    <a:pt x="156" y="11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1" name="Google Shape;691;p51"/>
          <p:cNvSpPr txBox="1">
            <a:spLocks noGrp="1"/>
          </p:cNvSpPr>
          <p:nvPr>
            <p:ph type="body" idx="6"/>
          </p:nvPr>
        </p:nvSpPr>
        <p:spPr>
          <a:xfrm>
            <a:off x="6487003" y="249157"/>
            <a:ext cx="2450100" cy="1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C2C2C7"/>
              </a:buClr>
              <a:buSzPts val="600"/>
              <a:buNone/>
              <a:defRPr sz="600">
                <a:solidFill>
                  <a:srgbClr val="C2C2C7"/>
                </a:solidFill>
              </a:defRPr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, text and wide sidebar">
  <p:cSld name="Picture, text and wide sidebar"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2"/>
          <p:cNvSpPr txBox="1">
            <a:spLocks noGrp="1"/>
          </p:cNvSpPr>
          <p:nvPr>
            <p:ph type="dt" idx="10"/>
          </p:nvPr>
        </p:nvSpPr>
        <p:spPr>
          <a:xfrm>
            <a:off x="575100" y="4833000"/>
            <a:ext cx="8694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4" name="Google Shape;694;p52"/>
          <p:cNvSpPr txBox="1">
            <a:spLocks noGrp="1"/>
          </p:cNvSpPr>
          <p:nvPr>
            <p:ph type="ftr" idx="11"/>
          </p:nvPr>
        </p:nvSpPr>
        <p:spPr>
          <a:xfrm>
            <a:off x="1676700" y="4833000"/>
            <a:ext cx="62262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5" name="Google Shape;695;p52"/>
          <p:cNvSpPr txBox="1">
            <a:spLocks noGrp="1"/>
          </p:cNvSpPr>
          <p:nvPr>
            <p:ph type="sldNum" idx="12"/>
          </p:nvPr>
        </p:nvSpPr>
        <p:spPr>
          <a:xfrm>
            <a:off x="359100" y="4833000"/>
            <a:ext cx="216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pic>
        <p:nvPicPr>
          <p:cNvPr id="696" name="Google Shape;696;p52" descr="Screen Shot 2016-11-11 at 09.55.0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24300" y="4833000"/>
            <a:ext cx="831600" cy="173251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52"/>
          <p:cNvSpPr/>
          <p:nvPr/>
        </p:nvSpPr>
        <p:spPr>
          <a:xfrm>
            <a:off x="4905376" y="0"/>
            <a:ext cx="4238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8" name="Google Shape;698;p52"/>
          <p:cNvGrpSpPr/>
          <p:nvPr/>
        </p:nvGrpSpPr>
        <p:grpSpPr>
          <a:xfrm>
            <a:off x="5119383" y="1813285"/>
            <a:ext cx="4024575" cy="21835"/>
            <a:chOff x="9639300" y="2417713"/>
            <a:chExt cx="5366100" cy="29113"/>
          </a:xfrm>
        </p:grpSpPr>
        <p:cxnSp>
          <p:nvCxnSpPr>
            <p:cNvPr id="699" name="Google Shape;699;p52"/>
            <p:cNvCxnSpPr/>
            <p:nvPr/>
          </p:nvCxnSpPr>
          <p:spPr>
            <a:xfrm>
              <a:off x="9639300" y="2417713"/>
              <a:ext cx="5366100" cy="0"/>
            </a:xfrm>
            <a:prstGeom prst="straightConnector1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00" name="Google Shape;700;p52"/>
            <p:cNvCxnSpPr/>
            <p:nvPr/>
          </p:nvCxnSpPr>
          <p:spPr>
            <a:xfrm>
              <a:off x="9639300" y="2446826"/>
              <a:ext cx="1291200" cy="0"/>
            </a:xfrm>
            <a:prstGeom prst="straightConnector1">
              <a:avLst/>
            </a:prstGeom>
            <a:solidFill>
              <a:schemeClr val="lt1"/>
            </a:solidFill>
            <a:ln w="762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01" name="Google Shape;701;p52"/>
          <p:cNvSpPr txBox="1">
            <a:spLocks noGrp="1"/>
          </p:cNvSpPr>
          <p:nvPr>
            <p:ph type="body" idx="1"/>
          </p:nvPr>
        </p:nvSpPr>
        <p:spPr>
          <a:xfrm>
            <a:off x="5119383" y="491410"/>
            <a:ext cx="3817800" cy="11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1pPr>
            <a:lvl2pPr marL="914400" lvl="1" indent="-4000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–"/>
              <a:defRPr sz="2700">
                <a:solidFill>
                  <a:schemeClr val="lt1"/>
                </a:solidFill>
              </a:defRPr>
            </a:lvl2pPr>
            <a:lvl3pPr marL="1371600" lvl="2" indent="-4000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–"/>
              <a:defRPr sz="2700">
                <a:solidFill>
                  <a:schemeClr val="lt1"/>
                </a:solidFill>
              </a:defRPr>
            </a:lvl3pPr>
            <a:lvl4pPr marL="1828800" lvl="3" indent="-4000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–"/>
              <a:defRPr sz="2700">
                <a:solidFill>
                  <a:schemeClr val="lt1"/>
                </a:solidFill>
              </a:defRPr>
            </a:lvl4pPr>
            <a:lvl5pPr marL="2286000" lvl="4" indent="-4000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–"/>
              <a:defRPr sz="27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702" name="Google Shape;702;p52"/>
          <p:cNvSpPr txBox="1">
            <a:spLocks noGrp="1"/>
          </p:cNvSpPr>
          <p:nvPr>
            <p:ph type="body" idx="2"/>
          </p:nvPr>
        </p:nvSpPr>
        <p:spPr>
          <a:xfrm>
            <a:off x="5119383" y="2073632"/>
            <a:ext cx="38178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857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2pPr>
            <a:lvl3pPr marL="1371600" lvl="2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3pPr>
            <a:lvl4pPr marL="1828800" lvl="3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4pPr>
            <a:lvl5pPr marL="2286000" lvl="4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703" name="Google Shape;703;p52"/>
          <p:cNvSpPr txBox="1">
            <a:spLocks noGrp="1"/>
          </p:cNvSpPr>
          <p:nvPr>
            <p:ph type="body" idx="3"/>
          </p:nvPr>
        </p:nvSpPr>
        <p:spPr>
          <a:xfrm>
            <a:off x="5119383" y="3625832"/>
            <a:ext cx="3817800" cy="8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marL="91440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–"/>
              <a:defRPr sz="900">
                <a:solidFill>
                  <a:schemeClr val="lt1"/>
                </a:solidFill>
              </a:defRPr>
            </a:lvl2pPr>
            <a:lvl3pPr marL="1371600" lvl="2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3pPr>
            <a:lvl4pPr marL="1828800" lvl="3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4pPr>
            <a:lvl5pPr marL="2286000" lvl="4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704" name="Google Shape;704;p52"/>
          <p:cNvSpPr txBox="1">
            <a:spLocks noGrp="1"/>
          </p:cNvSpPr>
          <p:nvPr>
            <p:ph type="body" idx="4"/>
          </p:nvPr>
        </p:nvSpPr>
        <p:spPr>
          <a:xfrm>
            <a:off x="5119383" y="2742193"/>
            <a:ext cx="3817800" cy="8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marL="91440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–"/>
              <a:defRPr sz="900">
                <a:solidFill>
                  <a:schemeClr val="lt1"/>
                </a:solidFill>
              </a:defRPr>
            </a:lvl2pPr>
            <a:lvl3pPr marL="1371600" lvl="2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3pPr>
            <a:lvl4pPr marL="1828800" lvl="3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4pPr>
            <a:lvl5pPr marL="2286000" lvl="4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705" name="Google Shape;705;p52"/>
          <p:cNvSpPr txBox="1">
            <a:spLocks noGrp="1"/>
          </p:cNvSpPr>
          <p:nvPr>
            <p:ph type="title"/>
          </p:nvPr>
        </p:nvSpPr>
        <p:spPr>
          <a:xfrm>
            <a:off x="359569" y="490269"/>
            <a:ext cx="4212300" cy="6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52"/>
          <p:cNvSpPr txBox="1">
            <a:spLocks noGrp="1"/>
          </p:cNvSpPr>
          <p:nvPr>
            <p:ph type="body" idx="5"/>
          </p:nvPr>
        </p:nvSpPr>
        <p:spPr>
          <a:xfrm>
            <a:off x="361447" y="1174501"/>
            <a:ext cx="4212000" cy="3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None/>
              <a:defRPr b="1"/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707" name="Google Shape;707;p52"/>
          <p:cNvSpPr>
            <a:spLocks noGrp="1"/>
          </p:cNvSpPr>
          <p:nvPr>
            <p:ph type="pic" idx="6"/>
          </p:nvPr>
        </p:nvSpPr>
        <p:spPr>
          <a:xfrm>
            <a:off x="359569" y="1545637"/>
            <a:ext cx="4212000" cy="25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708" name="Google Shape;708;p52"/>
          <p:cNvCxnSpPr/>
          <p:nvPr/>
        </p:nvCxnSpPr>
        <p:spPr>
          <a:xfrm>
            <a:off x="4904093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709" name="Google Shape;709;p52"/>
          <p:cNvGrpSpPr/>
          <p:nvPr/>
        </p:nvGrpSpPr>
        <p:grpSpPr>
          <a:xfrm>
            <a:off x="8138483" y="4847551"/>
            <a:ext cx="809701" cy="149902"/>
            <a:chOff x="830300" y="1716088"/>
            <a:chExt cx="10058401" cy="1862137"/>
          </a:xfrm>
        </p:grpSpPr>
        <p:sp>
          <p:nvSpPr>
            <p:cNvPr id="710" name="Google Shape;710;p52"/>
            <p:cNvSpPr/>
            <p:nvPr/>
          </p:nvSpPr>
          <p:spPr>
            <a:xfrm>
              <a:off x="3857663" y="1749425"/>
              <a:ext cx="1604963" cy="1789112"/>
            </a:xfrm>
            <a:custGeom>
              <a:avLst/>
              <a:gdLst/>
              <a:ahLst/>
              <a:cxnLst/>
              <a:rect l="l" t="t" r="r" b="b"/>
              <a:pathLst>
                <a:path w="247" h="275" extrusionOk="0">
                  <a:moveTo>
                    <a:pt x="247" y="93"/>
                  </a:moveTo>
                  <a:cubicBezTo>
                    <a:pt x="247" y="40"/>
                    <a:pt x="213" y="0"/>
                    <a:pt x="1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67" y="275"/>
                    <a:pt x="67" y="275"/>
                    <a:pt x="67" y="275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71" y="60"/>
                    <a:pt x="181" y="76"/>
                    <a:pt x="181" y="94"/>
                  </a:cubicBezTo>
                  <a:cubicBezTo>
                    <a:pt x="181" y="113"/>
                    <a:pt x="170" y="128"/>
                    <a:pt x="142" y="128"/>
                  </a:cubicBezTo>
                  <a:cubicBezTo>
                    <a:pt x="77" y="128"/>
                    <a:pt x="77" y="128"/>
                    <a:pt x="77" y="128"/>
                  </a:cubicBezTo>
                  <a:cubicBezTo>
                    <a:pt x="169" y="275"/>
                    <a:pt x="169" y="275"/>
                    <a:pt x="169" y="275"/>
                  </a:cubicBezTo>
                  <a:cubicBezTo>
                    <a:pt x="246" y="275"/>
                    <a:pt x="246" y="275"/>
                    <a:pt x="246" y="275"/>
                  </a:cubicBezTo>
                  <a:cubicBezTo>
                    <a:pt x="246" y="275"/>
                    <a:pt x="183" y="177"/>
                    <a:pt x="183" y="177"/>
                  </a:cubicBezTo>
                  <a:cubicBezTo>
                    <a:pt x="222" y="167"/>
                    <a:pt x="247" y="140"/>
                    <a:pt x="247" y="9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52"/>
            <p:cNvSpPr/>
            <p:nvPr/>
          </p:nvSpPr>
          <p:spPr>
            <a:xfrm>
              <a:off x="3130588" y="1749425"/>
              <a:ext cx="435000" cy="1789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52"/>
            <p:cNvSpPr/>
            <p:nvPr/>
          </p:nvSpPr>
          <p:spPr>
            <a:xfrm>
              <a:off x="830300" y="1749425"/>
              <a:ext cx="2203450" cy="1789113"/>
            </a:xfrm>
            <a:custGeom>
              <a:avLst/>
              <a:gdLst/>
              <a:ahLst/>
              <a:cxnLst/>
              <a:rect l="l" t="t" r="r" b="b"/>
              <a:pathLst>
                <a:path w="1388" h="1127" extrusionOk="0">
                  <a:moveTo>
                    <a:pt x="573" y="0"/>
                  </a:moveTo>
                  <a:lnTo>
                    <a:pt x="0" y="1127"/>
                  </a:lnTo>
                  <a:lnTo>
                    <a:pt x="307" y="1127"/>
                  </a:lnTo>
                  <a:lnTo>
                    <a:pt x="401" y="939"/>
                  </a:lnTo>
                  <a:lnTo>
                    <a:pt x="864" y="939"/>
                  </a:lnTo>
                  <a:lnTo>
                    <a:pt x="749" y="705"/>
                  </a:lnTo>
                  <a:lnTo>
                    <a:pt x="516" y="705"/>
                  </a:lnTo>
                  <a:lnTo>
                    <a:pt x="688" y="356"/>
                  </a:lnTo>
                  <a:lnTo>
                    <a:pt x="692" y="356"/>
                  </a:lnTo>
                  <a:lnTo>
                    <a:pt x="1072" y="1127"/>
                  </a:lnTo>
                  <a:lnTo>
                    <a:pt x="1388" y="1127"/>
                  </a:lnTo>
                  <a:lnTo>
                    <a:pt x="815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52"/>
            <p:cNvSpPr/>
            <p:nvPr/>
          </p:nvSpPr>
          <p:spPr>
            <a:xfrm>
              <a:off x="5670588" y="1749425"/>
              <a:ext cx="1670050" cy="1789112"/>
            </a:xfrm>
            <a:custGeom>
              <a:avLst/>
              <a:gdLst/>
              <a:ahLst/>
              <a:cxnLst/>
              <a:rect l="l" t="t" r="r" b="b"/>
              <a:pathLst>
                <a:path w="257" h="275" extrusionOk="0">
                  <a:moveTo>
                    <a:pt x="213" y="133"/>
                  </a:moveTo>
                  <a:cubicBezTo>
                    <a:pt x="234" y="121"/>
                    <a:pt x="245" y="102"/>
                    <a:pt x="245" y="75"/>
                  </a:cubicBezTo>
                  <a:cubicBezTo>
                    <a:pt x="245" y="30"/>
                    <a:pt x="212" y="0"/>
                    <a:pt x="15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163" y="275"/>
                    <a:pt x="163" y="275"/>
                    <a:pt x="163" y="275"/>
                  </a:cubicBezTo>
                  <a:cubicBezTo>
                    <a:pt x="220" y="275"/>
                    <a:pt x="257" y="245"/>
                    <a:pt x="257" y="198"/>
                  </a:cubicBezTo>
                  <a:cubicBezTo>
                    <a:pt x="257" y="166"/>
                    <a:pt x="239" y="142"/>
                    <a:pt x="213" y="133"/>
                  </a:cubicBezTo>
                  <a:moveTo>
                    <a:pt x="67" y="59"/>
                  </a:moveTo>
                  <a:cubicBezTo>
                    <a:pt x="157" y="59"/>
                    <a:pt x="157" y="59"/>
                    <a:pt x="157" y="59"/>
                  </a:cubicBezTo>
                  <a:cubicBezTo>
                    <a:pt x="170" y="59"/>
                    <a:pt x="180" y="69"/>
                    <a:pt x="180" y="83"/>
                  </a:cubicBezTo>
                  <a:cubicBezTo>
                    <a:pt x="180" y="97"/>
                    <a:pt x="170" y="107"/>
                    <a:pt x="156" y="107"/>
                  </a:cubicBezTo>
                  <a:cubicBezTo>
                    <a:pt x="67" y="107"/>
                    <a:pt x="67" y="107"/>
                    <a:pt x="67" y="107"/>
                  </a:cubicBezTo>
                  <a:lnTo>
                    <a:pt x="67" y="59"/>
                  </a:lnTo>
                  <a:close/>
                  <a:moveTo>
                    <a:pt x="158" y="218"/>
                  </a:moveTo>
                  <a:cubicBezTo>
                    <a:pt x="67" y="218"/>
                    <a:pt x="67" y="218"/>
                    <a:pt x="67" y="218"/>
                  </a:cubicBezTo>
                  <a:cubicBezTo>
                    <a:pt x="67" y="162"/>
                    <a:pt x="67" y="162"/>
                    <a:pt x="67" y="162"/>
                  </a:cubicBezTo>
                  <a:cubicBezTo>
                    <a:pt x="158" y="162"/>
                    <a:pt x="158" y="162"/>
                    <a:pt x="158" y="162"/>
                  </a:cubicBezTo>
                  <a:cubicBezTo>
                    <a:pt x="175" y="162"/>
                    <a:pt x="187" y="173"/>
                    <a:pt x="187" y="189"/>
                  </a:cubicBezTo>
                  <a:cubicBezTo>
                    <a:pt x="187" y="206"/>
                    <a:pt x="175" y="218"/>
                    <a:pt x="158" y="218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52"/>
            <p:cNvSpPr/>
            <p:nvPr/>
          </p:nvSpPr>
          <p:spPr>
            <a:xfrm>
              <a:off x="7529550" y="1749425"/>
              <a:ext cx="1630363" cy="1828800"/>
            </a:xfrm>
            <a:custGeom>
              <a:avLst/>
              <a:gdLst/>
              <a:ahLst/>
              <a:cxnLst/>
              <a:rect l="l" t="t" r="r" b="b"/>
              <a:pathLst>
                <a:path w="251" h="281" extrusionOk="0">
                  <a:moveTo>
                    <a:pt x="182" y="154"/>
                  </a:moveTo>
                  <a:cubicBezTo>
                    <a:pt x="182" y="196"/>
                    <a:pt x="163" y="219"/>
                    <a:pt x="125" y="219"/>
                  </a:cubicBezTo>
                  <a:cubicBezTo>
                    <a:pt x="87" y="219"/>
                    <a:pt x="68" y="196"/>
                    <a:pt x="68" y="154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234"/>
                    <a:pt x="44" y="281"/>
                    <a:pt x="125" y="281"/>
                  </a:cubicBezTo>
                  <a:cubicBezTo>
                    <a:pt x="206" y="281"/>
                    <a:pt x="251" y="234"/>
                    <a:pt x="251" y="149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182" y="0"/>
                    <a:pt x="182" y="0"/>
                    <a:pt x="182" y="0"/>
                  </a:cubicBezTo>
                  <a:lnTo>
                    <a:pt x="182" y="1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52"/>
            <p:cNvSpPr/>
            <p:nvPr/>
          </p:nvSpPr>
          <p:spPr>
            <a:xfrm>
              <a:off x="9309138" y="1716088"/>
              <a:ext cx="1579563" cy="1862137"/>
            </a:xfrm>
            <a:custGeom>
              <a:avLst/>
              <a:gdLst/>
              <a:ahLst/>
              <a:cxnLst/>
              <a:rect l="l" t="t" r="r" b="b"/>
              <a:pathLst>
                <a:path w="243" h="286" extrusionOk="0">
                  <a:moveTo>
                    <a:pt x="156" y="115"/>
                  </a:moveTo>
                  <a:cubicBezTo>
                    <a:pt x="92" y="99"/>
                    <a:pt x="78" y="98"/>
                    <a:pt x="78" y="80"/>
                  </a:cubicBezTo>
                  <a:cubicBezTo>
                    <a:pt x="78" y="65"/>
                    <a:pt x="94" y="59"/>
                    <a:pt x="121" y="59"/>
                  </a:cubicBezTo>
                  <a:cubicBezTo>
                    <a:pt x="157" y="59"/>
                    <a:pt x="195" y="67"/>
                    <a:pt x="216" y="81"/>
                  </a:cubicBezTo>
                  <a:cubicBezTo>
                    <a:pt x="237" y="25"/>
                    <a:pt x="237" y="25"/>
                    <a:pt x="237" y="25"/>
                  </a:cubicBezTo>
                  <a:cubicBezTo>
                    <a:pt x="210" y="10"/>
                    <a:pt x="169" y="0"/>
                    <a:pt x="122" y="0"/>
                  </a:cubicBezTo>
                  <a:cubicBezTo>
                    <a:pt x="51" y="0"/>
                    <a:pt x="11" y="35"/>
                    <a:pt x="11" y="82"/>
                  </a:cubicBezTo>
                  <a:cubicBezTo>
                    <a:pt x="11" y="133"/>
                    <a:pt x="41" y="154"/>
                    <a:pt x="109" y="168"/>
                  </a:cubicBezTo>
                  <a:cubicBezTo>
                    <a:pt x="162" y="180"/>
                    <a:pt x="174" y="187"/>
                    <a:pt x="174" y="202"/>
                  </a:cubicBezTo>
                  <a:cubicBezTo>
                    <a:pt x="174" y="218"/>
                    <a:pt x="159" y="226"/>
                    <a:pt x="130" y="226"/>
                  </a:cubicBezTo>
                  <a:cubicBezTo>
                    <a:pt x="88" y="226"/>
                    <a:pt x="51" y="215"/>
                    <a:pt x="20" y="199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33" y="275"/>
                    <a:pt x="82" y="286"/>
                    <a:pt x="132" y="286"/>
                  </a:cubicBezTo>
                  <a:cubicBezTo>
                    <a:pt x="201" y="286"/>
                    <a:pt x="243" y="254"/>
                    <a:pt x="243" y="200"/>
                  </a:cubicBezTo>
                  <a:cubicBezTo>
                    <a:pt x="243" y="157"/>
                    <a:pt x="215" y="129"/>
                    <a:pt x="156" y="11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6" name="Google Shape;716;p52"/>
          <p:cNvSpPr txBox="1">
            <a:spLocks noGrp="1"/>
          </p:cNvSpPr>
          <p:nvPr>
            <p:ph type="body" idx="7"/>
          </p:nvPr>
        </p:nvSpPr>
        <p:spPr>
          <a:xfrm>
            <a:off x="359569" y="4196736"/>
            <a:ext cx="42123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717" name="Google Shape;717;p52"/>
          <p:cNvSpPr txBox="1">
            <a:spLocks noGrp="1"/>
          </p:cNvSpPr>
          <p:nvPr>
            <p:ph type="body" idx="8"/>
          </p:nvPr>
        </p:nvSpPr>
        <p:spPr>
          <a:xfrm>
            <a:off x="6487003" y="249157"/>
            <a:ext cx="2450100" cy="1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C2C2C7"/>
              </a:buClr>
              <a:buSzPts val="600"/>
              <a:buNone/>
              <a:defRPr sz="600">
                <a:solidFill>
                  <a:srgbClr val="C2C2C7"/>
                </a:solidFill>
              </a:defRPr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wide sidebar">
  <p:cSld name="Content and wide sidebar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3"/>
          <p:cNvSpPr txBox="1">
            <a:spLocks noGrp="1"/>
          </p:cNvSpPr>
          <p:nvPr>
            <p:ph type="dt" idx="10"/>
          </p:nvPr>
        </p:nvSpPr>
        <p:spPr>
          <a:xfrm>
            <a:off x="575100" y="4833000"/>
            <a:ext cx="8694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53"/>
          <p:cNvSpPr txBox="1">
            <a:spLocks noGrp="1"/>
          </p:cNvSpPr>
          <p:nvPr>
            <p:ph type="ftr" idx="11"/>
          </p:nvPr>
        </p:nvSpPr>
        <p:spPr>
          <a:xfrm>
            <a:off x="1676700" y="4833000"/>
            <a:ext cx="62262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53"/>
          <p:cNvSpPr txBox="1">
            <a:spLocks noGrp="1"/>
          </p:cNvSpPr>
          <p:nvPr>
            <p:ph type="sldNum" idx="12"/>
          </p:nvPr>
        </p:nvSpPr>
        <p:spPr>
          <a:xfrm>
            <a:off x="359100" y="4833000"/>
            <a:ext cx="216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buNone/>
              <a:defRPr/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buNone/>
              <a:defRPr/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buNone/>
              <a:defRPr/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buNone/>
              <a:defRPr/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buNone/>
              <a:defRPr/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buNone/>
              <a:defRPr/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buNone/>
              <a:defRPr/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buNone/>
              <a:defRPr/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pic>
        <p:nvPicPr>
          <p:cNvPr id="722" name="Google Shape;722;p53" descr="Screen Shot 2016-11-11 at 09.55.03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24300" y="4833000"/>
            <a:ext cx="831600" cy="173251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53"/>
          <p:cNvSpPr/>
          <p:nvPr/>
        </p:nvSpPr>
        <p:spPr>
          <a:xfrm>
            <a:off x="4905376" y="0"/>
            <a:ext cx="4238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4" name="Google Shape;724;p53"/>
          <p:cNvGrpSpPr/>
          <p:nvPr/>
        </p:nvGrpSpPr>
        <p:grpSpPr>
          <a:xfrm>
            <a:off x="5119383" y="1813285"/>
            <a:ext cx="4024575" cy="21835"/>
            <a:chOff x="9639300" y="2417713"/>
            <a:chExt cx="5366100" cy="29113"/>
          </a:xfrm>
        </p:grpSpPr>
        <p:cxnSp>
          <p:nvCxnSpPr>
            <p:cNvPr id="725" name="Google Shape;725;p53"/>
            <p:cNvCxnSpPr/>
            <p:nvPr/>
          </p:nvCxnSpPr>
          <p:spPr>
            <a:xfrm>
              <a:off x="9639300" y="2417713"/>
              <a:ext cx="5366100" cy="0"/>
            </a:xfrm>
            <a:prstGeom prst="straightConnector1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6" name="Google Shape;726;p53"/>
            <p:cNvCxnSpPr/>
            <p:nvPr/>
          </p:nvCxnSpPr>
          <p:spPr>
            <a:xfrm>
              <a:off x="9639300" y="2446826"/>
              <a:ext cx="1291200" cy="0"/>
            </a:xfrm>
            <a:prstGeom prst="straightConnector1">
              <a:avLst/>
            </a:prstGeom>
            <a:solidFill>
              <a:schemeClr val="lt1"/>
            </a:solidFill>
            <a:ln w="762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27" name="Google Shape;727;p53"/>
          <p:cNvSpPr txBox="1">
            <a:spLocks noGrp="1"/>
          </p:cNvSpPr>
          <p:nvPr>
            <p:ph type="body" idx="1"/>
          </p:nvPr>
        </p:nvSpPr>
        <p:spPr>
          <a:xfrm>
            <a:off x="5119383" y="491410"/>
            <a:ext cx="3817800" cy="11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solidFill>
                  <a:schemeClr val="lt1"/>
                </a:solidFill>
              </a:defRPr>
            </a:lvl1pPr>
            <a:lvl2pPr marL="914400" lvl="1" indent="-4000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–"/>
              <a:defRPr sz="2700">
                <a:solidFill>
                  <a:schemeClr val="lt1"/>
                </a:solidFill>
              </a:defRPr>
            </a:lvl2pPr>
            <a:lvl3pPr marL="1371600" lvl="2" indent="-4000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–"/>
              <a:defRPr sz="2700">
                <a:solidFill>
                  <a:schemeClr val="lt1"/>
                </a:solidFill>
              </a:defRPr>
            </a:lvl3pPr>
            <a:lvl4pPr marL="1828800" lvl="3" indent="-4000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–"/>
              <a:defRPr sz="2700">
                <a:solidFill>
                  <a:schemeClr val="lt1"/>
                </a:solidFill>
              </a:defRPr>
            </a:lvl4pPr>
            <a:lvl5pPr marL="2286000" lvl="4" indent="-4000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Char char="–"/>
              <a:defRPr sz="27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728" name="Google Shape;728;p53"/>
          <p:cNvSpPr txBox="1">
            <a:spLocks noGrp="1"/>
          </p:cNvSpPr>
          <p:nvPr>
            <p:ph type="body" idx="2"/>
          </p:nvPr>
        </p:nvSpPr>
        <p:spPr>
          <a:xfrm>
            <a:off x="5119383" y="2073632"/>
            <a:ext cx="38178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857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2pPr>
            <a:lvl3pPr marL="1371600" lvl="2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3pPr>
            <a:lvl4pPr marL="1828800" lvl="3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4pPr>
            <a:lvl5pPr marL="2286000" lvl="4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729" name="Google Shape;729;p53"/>
          <p:cNvSpPr txBox="1">
            <a:spLocks noGrp="1"/>
          </p:cNvSpPr>
          <p:nvPr>
            <p:ph type="body" idx="3"/>
          </p:nvPr>
        </p:nvSpPr>
        <p:spPr>
          <a:xfrm>
            <a:off x="5119383" y="3625832"/>
            <a:ext cx="3817800" cy="8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marL="91440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–"/>
              <a:defRPr sz="900">
                <a:solidFill>
                  <a:schemeClr val="lt1"/>
                </a:solidFill>
              </a:defRPr>
            </a:lvl2pPr>
            <a:lvl3pPr marL="1371600" lvl="2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3pPr>
            <a:lvl4pPr marL="1828800" lvl="3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4pPr>
            <a:lvl5pPr marL="2286000" lvl="4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730" name="Google Shape;730;p53"/>
          <p:cNvSpPr txBox="1">
            <a:spLocks noGrp="1"/>
          </p:cNvSpPr>
          <p:nvPr>
            <p:ph type="body" idx="4"/>
          </p:nvPr>
        </p:nvSpPr>
        <p:spPr>
          <a:xfrm>
            <a:off x="5119383" y="2742193"/>
            <a:ext cx="3817800" cy="8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marL="91440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–"/>
              <a:defRPr sz="900">
                <a:solidFill>
                  <a:schemeClr val="lt1"/>
                </a:solidFill>
              </a:defRPr>
            </a:lvl2pPr>
            <a:lvl3pPr marL="1371600" lvl="2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3pPr>
            <a:lvl4pPr marL="1828800" lvl="3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4pPr>
            <a:lvl5pPr marL="2286000" lvl="4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900">
                <a:solidFill>
                  <a:schemeClr val="lt1"/>
                </a:solidFill>
              </a:defRPr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731" name="Google Shape;731;p53"/>
          <p:cNvSpPr txBox="1">
            <a:spLocks noGrp="1"/>
          </p:cNvSpPr>
          <p:nvPr>
            <p:ph type="title"/>
          </p:nvPr>
        </p:nvSpPr>
        <p:spPr>
          <a:xfrm>
            <a:off x="359569" y="490269"/>
            <a:ext cx="4212300" cy="6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53"/>
          <p:cNvSpPr txBox="1">
            <a:spLocks noGrp="1"/>
          </p:cNvSpPr>
          <p:nvPr>
            <p:ph type="body" idx="5"/>
          </p:nvPr>
        </p:nvSpPr>
        <p:spPr>
          <a:xfrm>
            <a:off x="370795" y="1173956"/>
            <a:ext cx="4212000" cy="32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cxnSp>
        <p:nvCxnSpPr>
          <p:cNvPr id="733" name="Google Shape;733;p53"/>
          <p:cNvCxnSpPr/>
          <p:nvPr/>
        </p:nvCxnSpPr>
        <p:spPr>
          <a:xfrm>
            <a:off x="4904093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734" name="Google Shape;734;p53"/>
          <p:cNvGrpSpPr/>
          <p:nvPr/>
        </p:nvGrpSpPr>
        <p:grpSpPr>
          <a:xfrm>
            <a:off x="8138483" y="4847551"/>
            <a:ext cx="809701" cy="149902"/>
            <a:chOff x="830300" y="1716088"/>
            <a:chExt cx="10058401" cy="1862137"/>
          </a:xfrm>
        </p:grpSpPr>
        <p:sp>
          <p:nvSpPr>
            <p:cNvPr id="735" name="Google Shape;735;p53"/>
            <p:cNvSpPr/>
            <p:nvPr/>
          </p:nvSpPr>
          <p:spPr>
            <a:xfrm>
              <a:off x="3857663" y="1749425"/>
              <a:ext cx="1604963" cy="1789112"/>
            </a:xfrm>
            <a:custGeom>
              <a:avLst/>
              <a:gdLst/>
              <a:ahLst/>
              <a:cxnLst/>
              <a:rect l="l" t="t" r="r" b="b"/>
              <a:pathLst>
                <a:path w="247" h="275" extrusionOk="0">
                  <a:moveTo>
                    <a:pt x="247" y="93"/>
                  </a:moveTo>
                  <a:cubicBezTo>
                    <a:pt x="247" y="40"/>
                    <a:pt x="213" y="0"/>
                    <a:pt x="1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67" y="275"/>
                    <a:pt x="67" y="275"/>
                    <a:pt x="67" y="275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71" y="60"/>
                    <a:pt x="181" y="76"/>
                    <a:pt x="181" y="94"/>
                  </a:cubicBezTo>
                  <a:cubicBezTo>
                    <a:pt x="181" y="113"/>
                    <a:pt x="170" y="128"/>
                    <a:pt x="142" y="128"/>
                  </a:cubicBezTo>
                  <a:cubicBezTo>
                    <a:pt x="77" y="128"/>
                    <a:pt x="77" y="128"/>
                    <a:pt x="77" y="128"/>
                  </a:cubicBezTo>
                  <a:cubicBezTo>
                    <a:pt x="169" y="275"/>
                    <a:pt x="169" y="275"/>
                    <a:pt x="169" y="275"/>
                  </a:cubicBezTo>
                  <a:cubicBezTo>
                    <a:pt x="246" y="275"/>
                    <a:pt x="246" y="275"/>
                    <a:pt x="246" y="275"/>
                  </a:cubicBezTo>
                  <a:cubicBezTo>
                    <a:pt x="246" y="275"/>
                    <a:pt x="183" y="177"/>
                    <a:pt x="183" y="177"/>
                  </a:cubicBezTo>
                  <a:cubicBezTo>
                    <a:pt x="222" y="167"/>
                    <a:pt x="247" y="140"/>
                    <a:pt x="247" y="9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53"/>
            <p:cNvSpPr/>
            <p:nvPr/>
          </p:nvSpPr>
          <p:spPr>
            <a:xfrm>
              <a:off x="3130588" y="1749425"/>
              <a:ext cx="435000" cy="1789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53"/>
            <p:cNvSpPr/>
            <p:nvPr/>
          </p:nvSpPr>
          <p:spPr>
            <a:xfrm>
              <a:off x="830300" y="1749425"/>
              <a:ext cx="2203450" cy="1789113"/>
            </a:xfrm>
            <a:custGeom>
              <a:avLst/>
              <a:gdLst/>
              <a:ahLst/>
              <a:cxnLst/>
              <a:rect l="l" t="t" r="r" b="b"/>
              <a:pathLst>
                <a:path w="1388" h="1127" extrusionOk="0">
                  <a:moveTo>
                    <a:pt x="573" y="0"/>
                  </a:moveTo>
                  <a:lnTo>
                    <a:pt x="0" y="1127"/>
                  </a:lnTo>
                  <a:lnTo>
                    <a:pt x="307" y="1127"/>
                  </a:lnTo>
                  <a:lnTo>
                    <a:pt x="401" y="939"/>
                  </a:lnTo>
                  <a:lnTo>
                    <a:pt x="864" y="939"/>
                  </a:lnTo>
                  <a:lnTo>
                    <a:pt x="749" y="705"/>
                  </a:lnTo>
                  <a:lnTo>
                    <a:pt x="516" y="705"/>
                  </a:lnTo>
                  <a:lnTo>
                    <a:pt x="688" y="356"/>
                  </a:lnTo>
                  <a:lnTo>
                    <a:pt x="692" y="356"/>
                  </a:lnTo>
                  <a:lnTo>
                    <a:pt x="1072" y="1127"/>
                  </a:lnTo>
                  <a:lnTo>
                    <a:pt x="1388" y="1127"/>
                  </a:lnTo>
                  <a:lnTo>
                    <a:pt x="815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53"/>
            <p:cNvSpPr/>
            <p:nvPr/>
          </p:nvSpPr>
          <p:spPr>
            <a:xfrm>
              <a:off x="5670588" y="1749425"/>
              <a:ext cx="1670050" cy="1789112"/>
            </a:xfrm>
            <a:custGeom>
              <a:avLst/>
              <a:gdLst/>
              <a:ahLst/>
              <a:cxnLst/>
              <a:rect l="l" t="t" r="r" b="b"/>
              <a:pathLst>
                <a:path w="257" h="275" extrusionOk="0">
                  <a:moveTo>
                    <a:pt x="213" y="133"/>
                  </a:moveTo>
                  <a:cubicBezTo>
                    <a:pt x="234" y="121"/>
                    <a:pt x="245" y="102"/>
                    <a:pt x="245" y="75"/>
                  </a:cubicBezTo>
                  <a:cubicBezTo>
                    <a:pt x="245" y="30"/>
                    <a:pt x="212" y="0"/>
                    <a:pt x="15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163" y="275"/>
                    <a:pt x="163" y="275"/>
                    <a:pt x="163" y="275"/>
                  </a:cubicBezTo>
                  <a:cubicBezTo>
                    <a:pt x="220" y="275"/>
                    <a:pt x="257" y="245"/>
                    <a:pt x="257" y="198"/>
                  </a:cubicBezTo>
                  <a:cubicBezTo>
                    <a:pt x="257" y="166"/>
                    <a:pt x="239" y="142"/>
                    <a:pt x="213" y="133"/>
                  </a:cubicBezTo>
                  <a:moveTo>
                    <a:pt x="67" y="59"/>
                  </a:moveTo>
                  <a:cubicBezTo>
                    <a:pt x="157" y="59"/>
                    <a:pt x="157" y="59"/>
                    <a:pt x="157" y="59"/>
                  </a:cubicBezTo>
                  <a:cubicBezTo>
                    <a:pt x="170" y="59"/>
                    <a:pt x="180" y="69"/>
                    <a:pt x="180" y="83"/>
                  </a:cubicBezTo>
                  <a:cubicBezTo>
                    <a:pt x="180" y="97"/>
                    <a:pt x="170" y="107"/>
                    <a:pt x="156" y="107"/>
                  </a:cubicBezTo>
                  <a:cubicBezTo>
                    <a:pt x="67" y="107"/>
                    <a:pt x="67" y="107"/>
                    <a:pt x="67" y="107"/>
                  </a:cubicBezTo>
                  <a:lnTo>
                    <a:pt x="67" y="59"/>
                  </a:lnTo>
                  <a:close/>
                  <a:moveTo>
                    <a:pt x="158" y="218"/>
                  </a:moveTo>
                  <a:cubicBezTo>
                    <a:pt x="67" y="218"/>
                    <a:pt x="67" y="218"/>
                    <a:pt x="67" y="218"/>
                  </a:cubicBezTo>
                  <a:cubicBezTo>
                    <a:pt x="67" y="162"/>
                    <a:pt x="67" y="162"/>
                    <a:pt x="67" y="162"/>
                  </a:cubicBezTo>
                  <a:cubicBezTo>
                    <a:pt x="158" y="162"/>
                    <a:pt x="158" y="162"/>
                    <a:pt x="158" y="162"/>
                  </a:cubicBezTo>
                  <a:cubicBezTo>
                    <a:pt x="175" y="162"/>
                    <a:pt x="187" y="173"/>
                    <a:pt x="187" y="189"/>
                  </a:cubicBezTo>
                  <a:cubicBezTo>
                    <a:pt x="187" y="206"/>
                    <a:pt x="175" y="218"/>
                    <a:pt x="158" y="218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53"/>
            <p:cNvSpPr/>
            <p:nvPr/>
          </p:nvSpPr>
          <p:spPr>
            <a:xfrm>
              <a:off x="7529550" y="1749425"/>
              <a:ext cx="1630363" cy="1828800"/>
            </a:xfrm>
            <a:custGeom>
              <a:avLst/>
              <a:gdLst/>
              <a:ahLst/>
              <a:cxnLst/>
              <a:rect l="l" t="t" r="r" b="b"/>
              <a:pathLst>
                <a:path w="251" h="281" extrusionOk="0">
                  <a:moveTo>
                    <a:pt x="182" y="154"/>
                  </a:moveTo>
                  <a:cubicBezTo>
                    <a:pt x="182" y="196"/>
                    <a:pt x="163" y="219"/>
                    <a:pt x="125" y="219"/>
                  </a:cubicBezTo>
                  <a:cubicBezTo>
                    <a:pt x="87" y="219"/>
                    <a:pt x="68" y="196"/>
                    <a:pt x="68" y="154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234"/>
                    <a:pt x="44" y="281"/>
                    <a:pt x="125" y="281"/>
                  </a:cubicBezTo>
                  <a:cubicBezTo>
                    <a:pt x="206" y="281"/>
                    <a:pt x="251" y="234"/>
                    <a:pt x="251" y="149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182" y="0"/>
                    <a:pt x="182" y="0"/>
                    <a:pt x="182" y="0"/>
                  </a:cubicBezTo>
                  <a:lnTo>
                    <a:pt x="182" y="1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53"/>
            <p:cNvSpPr/>
            <p:nvPr/>
          </p:nvSpPr>
          <p:spPr>
            <a:xfrm>
              <a:off x="9309138" y="1716088"/>
              <a:ext cx="1579563" cy="1862137"/>
            </a:xfrm>
            <a:custGeom>
              <a:avLst/>
              <a:gdLst/>
              <a:ahLst/>
              <a:cxnLst/>
              <a:rect l="l" t="t" r="r" b="b"/>
              <a:pathLst>
                <a:path w="243" h="286" extrusionOk="0">
                  <a:moveTo>
                    <a:pt x="156" y="115"/>
                  </a:moveTo>
                  <a:cubicBezTo>
                    <a:pt x="92" y="99"/>
                    <a:pt x="78" y="98"/>
                    <a:pt x="78" y="80"/>
                  </a:cubicBezTo>
                  <a:cubicBezTo>
                    <a:pt x="78" y="65"/>
                    <a:pt x="94" y="59"/>
                    <a:pt x="121" y="59"/>
                  </a:cubicBezTo>
                  <a:cubicBezTo>
                    <a:pt x="157" y="59"/>
                    <a:pt x="195" y="67"/>
                    <a:pt x="216" y="81"/>
                  </a:cubicBezTo>
                  <a:cubicBezTo>
                    <a:pt x="237" y="25"/>
                    <a:pt x="237" y="25"/>
                    <a:pt x="237" y="25"/>
                  </a:cubicBezTo>
                  <a:cubicBezTo>
                    <a:pt x="210" y="10"/>
                    <a:pt x="169" y="0"/>
                    <a:pt x="122" y="0"/>
                  </a:cubicBezTo>
                  <a:cubicBezTo>
                    <a:pt x="51" y="0"/>
                    <a:pt x="11" y="35"/>
                    <a:pt x="11" y="82"/>
                  </a:cubicBezTo>
                  <a:cubicBezTo>
                    <a:pt x="11" y="133"/>
                    <a:pt x="41" y="154"/>
                    <a:pt x="109" y="168"/>
                  </a:cubicBezTo>
                  <a:cubicBezTo>
                    <a:pt x="162" y="180"/>
                    <a:pt x="174" y="187"/>
                    <a:pt x="174" y="202"/>
                  </a:cubicBezTo>
                  <a:cubicBezTo>
                    <a:pt x="174" y="218"/>
                    <a:pt x="159" y="226"/>
                    <a:pt x="130" y="226"/>
                  </a:cubicBezTo>
                  <a:cubicBezTo>
                    <a:pt x="88" y="226"/>
                    <a:pt x="51" y="215"/>
                    <a:pt x="20" y="199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33" y="275"/>
                    <a:pt x="82" y="286"/>
                    <a:pt x="132" y="286"/>
                  </a:cubicBezTo>
                  <a:cubicBezTo>
                    <a:pt x="201" y="286"/>
                    <a:pt x="243" y="254"/>
                    <a:pt x="243" y="200"/>
                  </a:cubicBezTo>
                  <a:cubicBezTo>
                    <a:pt x="243" y="157"/>
                    <a:pt x="215" y="129"/>
                    <a:pt x="156" y="11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1" name="Google Shape;741;p53"/>
          <p:cNvSpPr txBox="1">
            <a:spLocks noGrp="1"/>
          </p:cNvSpPr>
          <p:nvPr>
            <p:ph type="body" idx="6"/>
          </p:nvPr>
        </p:nvSpPr>
        <p:spPr>
          <a:xfrm>
            <a:off x="6487003" y="249157"/>
            <a:ext cx="2450100" cy="1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C2C2C7"/>
              </a:buClr>
              <a:buSzPts val="600"/>
              <a:buNone/>
              <a:defRPr sz="600">
                <a:solidFill>
                  <a:srgbClr val="C2C2C7"/>
                </a:solidFill>
              </a:defRPr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">
  <p:cSld name="Divider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54"/>
          <p:cNvSpPr txBox="1">
            <a:spLocks noGrp="1"/>
          </p:cNvSpPr>
          <p:nvPr>
            <p:ph type="title"/>
          </p:nvPr>
        </p:nvSpPr>
        <p:spPr>
          <a:xfrm>
            <a:off x="2929346" y="1540970"/>
            <a:ext cx="5369100" cy="10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54"/>
          <p:cNvSpPr txBox="1">
            <a:spLocks noGrp="1"/>
          </p:cNvSpPr>
          <p:nvPr>
            <p:ph type="dt" idx="10"/>
          </p:nvPr>
        </p:nvSpPr>
        <p:spPr>
          <a:xfrm>
            <a:off x="575100" y="4833000"/>
            <a:ext cx="8694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54"/>
          <p:cNvSpPr txBox="1">
            <a:spLocks noGrp="1"/>
          </p:cNvSpPr>
          <p:nvPr>
            <p:ph type="ftr" idx="11"/>
          </p:nvPr>
        </p:nvSpPr>
        <p:spPr>
          <a:xfrm>
            <a:off x="1676700" y="4833000"/>
            <a:ext cx="62262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54"/>
          <p:cNvSpPr txBox="1">
            <a:spLocks noGrp="1"/>
          </p:cNvSpPr>
          <p:nvPr>
            <p:ph type="sldNum" idx="12"/>
          </p:nvPr>
        </p:nvSpPr>
        <p:spPr>
          <a:xfrm>
            <a:off x="359100" y="4833000"/>
            <a:ext cx="216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748" name="Google Shape;748;p54"/>
          <p:cNvSpPr txBox="1">
            <a:spLocks noGrp="1"/>
          </p:cNvSpPr>
          <p:nvPr>
            <p:ph type="body" idx="1"/>
          </p:nvPr>
        </p:nvSpPr>
        <p:spPr>
          <a:xfrm>
            <a:off x="2929346" y="2573122"/>
            <a:ext cx="53676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>
                <a:solidFill>
                  <a:schemeClr val="dk2"/>
                </a:solidFill>
              </a:defRPr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749" name="Google Shape;749;p54"/>
          <p:cNvSpPr txBox="1">
            <a:spLocks noGrp="1"/>
          </p:cNvSpPr>
          <p:nvPr>
            <p:ph type="body" idx="2"/>
          </p:nvPr>
        </p:nvSpPr>
        <p:spPr>
          <a:xfrm>
            <a:off x="6487003" y="249157"/>
            <a:ext cx="2450100" cy="1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600"/>
              <a:buNone/>
              <a:defRPr sz="600">
                <a:solidFill>
                  <a:srgbClr val="FF0000"/>
                </a:solidFill>
              </a:defRPr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grpSp>
        <p:nvGrpSpPr>
          <p:cNvPr id="750" name="Google Shape;750;p54"/>
          <p:cNvGrpSpPr/>
          <p:nvPr/>
        </p:nvGrpSpPr>
        <p:grpSpPr>
          <a:xfrm>
            <a:off x="8138483" y="4847551"/>
            <a:ext cx="809701" cy="149902"/>
            <a:chOff x="830300" y="1716088"/>
            <a:chExt cx="10058401" cy="1862137"/>
          </a:xfrm>
        </p:grpSpPr>
        <p:sp>
          <p:nvSpPr>
            <p:cNvPr id="751" name="Google Shape;751;p54"/>
            <p:cNvSpPr/>
            <p:nvPr/>
          </p:nvSpPr>
          <p:spPr>
            <a:xfrm>
              <a:off x="3857663" y="1749425"/>
              <a:ext cx="1604963" cy="1789112"/>
            </a:xfrm>
            <a:custGeom>
              <a:avLst/>
              <a:gdLst/>
              <a:ahLst/>
              <a:cxnLst/>
              <a:rect l="l" t="t" r="r" b="b"/>
              <a:pathLst>
                <a:path w="247" h="275" extrusionOk="0">
                  <a:moveTo>
                    <a:pt x="247" y="93"/>
                  </a:moveTo>
                  <a:cubicBezTo>
                    <a:pt x="247" y="40"/>
                    <a:pt x="213" y="0"/>
                    <a:pt x="1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67" y="275"/>
                    <a:pt x="67" y="275"/>
                    <a:pt x="67" y="275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71" y="60"/>
                    <a:pt x="181" y="76"/>
                    <a:pt x="181" y="94"/>
                  </a:cubicBezTo>
                  <a:cubicBezTo>
                    <a:pt x="181" y="113"/>
                    <a:pt x="170" y="128"/>
                    <a:pt x="142" y="128"/>
                  </a:cubicBezTo>
                  <a:cubicBezTo>
                    <a:pt x="77" y="128"/>
                    <a:pt x="77" y="128"/>
                    <a:pt x="77" y="128"/>
                  </a:cubicBezTo>
                  <a:cubicBezTo>
                    <a:pt x="169" y="275"/>
                    <a:pt x="169" y="275"/>
                    <a:pt x="169" y="275"/>
                  </a:cubicBezTo>
                  <a:cubicBezTo>
                    <a:pt x="246" y="275"/>
                    <a:pt x="246" y="275"/>
                    <a:pt x="246" y="275"/>
                  </a:cubicBezTo>
                  <a:cubicBezTo>
                    <a:pt x="246" y="275"/>
                    <a:pt x="183" y="177"/>
                    <a:pt x="183" y="177"/>
                  </a:cubicBezTo>
                  <a:cubicBezTo>
                    <a:pt x="222" y="167"/>
                    <a:pt x="247" y="140"/>
                    <a:pt x="247" y="93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54"/>
            <p:cNvSpPr/>
            <p:nvPr/>
          </p:nvSpPr>
          <p:spPr>
            <a:xfrm>
              <a:off x="3130588" y="1749425"/>
              <a:ext cx="435000" cy="1789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54"/>
            <p:cNvSpPr/>
            <p:nvPr/>
          </p:nvSpPr>
          <p:spPr>
            <a:xfrm>
              <a:off x="830300" y="1749425"/>
              <a:ext cx="2203450" cy="1789113"/>
            </a:xfrm>
            <a:custGeom>
              <a:avLst/>
              <a:gdLst/>
              <a:ahLst/>
              <a:cxnLst/>
              <a:rect l="l" t="t" r="r" b="b"/>
              <a:pathLst>
                <a:path w="1388" h="1127" extrusionOk="0">
                  <a:moveTo>
                    <a:pt x="573" y="0"/>
                  </a:moveTo>
                  <a:lnTo>
                    <a:pt x="0" y="1127"/>
                  </a:lnTo>
                  <a:lnTo>
                    <a:pt x="307" y="1127"/>
                  </a:lnTo>
                  <a:lnTo>
                    <a:pt x="401" y="939"/>
                  </a:lnTo>
                  <a:lnTo>
                    <a:pt x="864" y="939"/>
                  </a:lnTo>
                  <a:lnTo>
                    <a:pt x="749" y="705"/>
                  </a:lnTo>
                  <a:lnTo>
                    <a:pt x="516" y="705"/>
                  </a:lnTo>
                  <a:lnTo>
                    <a:pt x="688" y="356"/>
                  </a:lnTo>
                  <a:lnTo>
                    <a:pt x="692" y="356"/>
                  </a:lnTo>
                  <a:lnTo>
                    <a:pt x="1072" y="1127"/>
                  </a:lnTo>
                  <a:lnTo>
                    <a:pt x="1388" y="1127"/>
                  </a:lnTo>
                  <a:lnTo>
                    <a:pt x="815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54"/>
            <p:cNvSpPr/>
            <p:nvPr/>
          </p:nvSpPr>
          <p:spPr>
            <a:xfrm>
              <a:off x="5670588" y="1749425"/>
              <a:ext cx="1670050" cy="1789112"/>
            </a:xfrm>
            <a:custGeom>
              <a:avLst/>
              <a:gdLst/>
              <a:ahLst/>
              <a:cxnLst/>
              <a:rect l="l" t="t" r="r" b="b"/>
              <a:pathLst>
                <a:path w="257" h="275" extrusionOk="0">
                  <a:moveTo>
                    <a:pt x="213" y="133"/>
                  </a:moveTo>
                  <a:cubicBezTo>
                    <a:pt x="234" y="121"/>
                    <a:pt x="245" y="102"/>
                    <a:pt x="245" y="75"/>
                  </a:cubicBezTo>
                  <a:cubicBezTo>
                    <a:pt x="245" y="30"/>
                    <a:pt x="212" y="0"/>
                    <a:pt x="15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163" y="275"/>
                    <a:pt x="163" y="275"/>
                    <a:pt x="163" y="275"/>
                  </a:cubicBezTo>
                  <a:cubicBezTo>
                    <a:pt x="220" y="275"/>
                    <a:pt x="257" y="245"/>
                    <a:pt x="257" y="198"/>
                  </a:cubicBezTo>
                  <a:cubicBezTo>
                    <a:pt x="257" y="166"/>
                    <a:pt x="239" y="142"/>
                    <a:pt x="213" y="133"/>
                  </a:cubicBezTo>
                  <a:moveTo>
                    <a:pt x="67" y="59"/>
                  </a:moveTo>
                  <a:cubicBezTo>
                    <a:pt x="157" y="59"/>
                    <a:pt x="157" y="59"/>
                    <a:pt x="157" y="59"/>
                  </a:cubicBezTo>
                  <a:cubicBezTo>
                    <a:pt x="170" y="59"/>
                    <a:pt x="180" y="69"/>
                    <a:pt x="180" y="83"/>
                  </a:cubicBezTo>
                  <a:cubicBezTo>
                    <a:pt x="180" y="97"/>
                    <a:pt x="170" y="107"/>
                    <a:pt x="156" y="107"/>
                  </a:cubicBezTo>
                  <a:cubicBezTo>
                    <a:pt x="67" y="107"/>
                    <a:pt x="67" y="107"/>
                    <a:pt x="67" y="107"/>
                  </a:cubicBezTo>
                  <a:lnTo>
                    <a:pt x="67" y="59"/>
                  </a:lnTo>
                  <a:close/>
                  <a:moveTo>
                    <a:pt x="158" y="218"/>
                  </a:moveTo>
                  <a:cubicBezTo>
                    <a:pt x="67" y="218"/>
                    <a:pt x="67" y="218"/>
                    <a:pt x="67" y="218"/>
                  </a:cubicBezTo>
                  <a:cubicBezTo>
                    <a:pt x="67" y="162"/>
                    <a:pt x="67" y="162"/>
                    <a:pt x="67" y="162"/>
                  </a:cubicBezTo>
                  <a:cubicBezTo>
                    <a:pt x="158" y="162"/>
                    <a:pt x="158" y="162"/>
                    <a:pt x="158" y="162"/>
                  </a:cubicBezTo>
                  <a:cubicBezTo>
                    <a:pt x="175" y="162"/>
                    <a:pt x="187" y="173"/>
                    <a:pt x="187" y="189"/>
                  </a:cubicBezTo>
                  <a:cubicBezTo>
                    <a:pt x="187" y="206"/>
                    <a:pt x="175" y="218"/>
                    <a:pt x="158" y="218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54"/>
            <p:cNvSpPr/>
            <p:nvPr/>
          </p:nvSpPr>
          <p:spPr>
            <a:xfrm>
              <a:off x="7529550" y="1749425"/>
              <a:ext cx="1630363" cy="1828800"/>
            </a:xfrm>
            <a:custGeom>
              <a:avLst/>
              <a:gdLst/>
              <a:ahLst/>
              <a:cxnLst/>
              <a:rect l="l" t="t" r="r" b="b"/>
              <a:pathLst>
                <a:path w="251" h="281" extrusionOk="0">
                  <a:moveTo>
                    <a:pt x="182" y="154"/>
                  </a:moveTo>
                  <a:cubicBezTo>
                    <a:pt x="182" y="196"/>
                    <a:pt x="163" y="219"/>
                    <a:pt x="125" y="219"/>
                  </a:cubicBezTo>
                  <a:cubicBezTo>
                    <a:pt x="87" y="219"/>
                    <a:pt x="68" y="196"/>
                    <a:pt x="68" y="154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234"/>
                    <a:pt x="44" y="281"/>
                    <a:pt x="125" y="281"/>
                  </a:cubicBezTo>
                  <a:cubicBezTo>
                    <a:pt x="206" y="281"/>
                    <a:pt x="251" y="234"/>
                    <a:pt x="251" y="149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182" y="0"/>
                    <a:pt x="182" y="0"/>
                    <a:pt x="182" y="0"/>
                  </a:cubicBezTo>
                  <a:lnTo>
                    <a:pt x="182" y="15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54"/>
            <p:cNvSpPr/>
            <p:nvPr/>
          </p:nvSpPr>
          <p:spPr>
            <a:xfrm>
              <a:off x="9309138" y="1716088"/>
              <a:ext cx="1579563" cy="1862137"/>
            </a:xfrm>
            <a:custGeom>
              <a:avLst/>
              <a:gdLst/>
              <a:ahLst/>
              <a:cxnLst/>
              <a:rect l="l" t="t" r="r" b="b"/>
              <a:pathLst>
                <a:path w="243" h="286" extrusionOk="0">
                  <a:moveTo>
                    <a:pt x="156" y="115"/>
                  </a:moveTo>
                  <a:cubicBezTo>
                    <a:pt x="92" y="99"/>
                    <a:pt x="78" y="98"/>
                    <a:pt x="78" y="80"/>
                  </a:cubicBezTo>
                  <a:cubicBezTo>
                    <a:pt x="78" y="65"/>
                    <a:pt x="94" y="59"/>
                    <a:pt x="121" y="59"/>
                  </a:cubicBezTo>
                  <a:cubicBezTo>
                    <a:pt x="157" y="59"/>
                    <a:pt x="195" y="67"/>
                    <a:pt x="216" y="81"/>
                  </a:cubicBezTo>
                  <a:cubicBezTo>
                    <a:pt x="237" y="25"/>
                    <a:pt x="237" y="25"/>
                    <a:pt x="237" y="25"/>
                  </a:cubicBezTo>
                  <a:cubicBezTo>
                    <a:pt x="210" y="10"/>
                    <a:pt x="169" y="0"/>
                    <a:pt x="122" y="0"/>
                  </a:cubicBezTo>
                  <a:cubicBezTo>
                    <a:pt x="51" y="0"/>
                    <a:pt x="11" y="35"/>
                    <a:pt x="11" y="82"/>
                  </a:cubicBezTo>
                  <a:cubicBezTo>
                    <a:pt x="11" y="133"/>
                    <a:pt x="41" y="154"/>
                    <a:pt x="109" y="168"/>
                  </a:cubicBezTo>
                  <a:cubicBezTo>
                    <a:pt x="162" y="180"/>
                    <a:pt x="174" y="187"/>
                    <a:pt x="174" y="202"/>
                  </a:cubicBezTo>
                  <a:cubicBezTo>
                    <a:pt x="174" y="218"/>
                    <a:pt x="159" y="226"/>
                    <a:pt x="130" y="226"/>
                  </a:cubicBezTo>
                  <a:cubicBezTo>
                    <a:pt x="88" y="226"/>
                    <a:pt x="51" y="215"/>
                    <a:pt x="20" y="199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33" y="275"/>
                    <a:pt x="82" y="286"/>
                    <a:pt x="132" y="286"/>
                  </a:cubicBezTo>
                  <a:cubicBezTo>
                    <a:pt x="201" y="286"/>
                    <a:pt x="243" y="254"/>
                    <a:pt x="243" y="200"/>
                  </a:cubicBezTo>
                  <a:cubicBezTo>
                    <a:pt x="243" y="157"/>
                    <a:pt x="215" y="129"/>
                    <a:pt x="156" y="115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55"/>
          <p:cNvSpPr txBox="1">
            <a:spLocks noGrp="1"/>
          </p:cNvSpPr>
          <p:nvPr>
            <p:ph type="dt" idx="10"/>
          </p:nvPr>
        </p:nvSpPr>
        <p:spPr>
          <a:xfrm>
            <a:off x="575100" y="4833000"/>
            <a:ext cx="8694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55"/>
          <p:cNvSpPr txBox="1">
            <a:spLocks noGrp="1"/>
          </p:cNvSpPr>
          <p:nvPr>
            <p:ph type="ftr" idx="11"/>
          </p:nvPr>
        </p:nvSpPr>
        <p:spPr>
          <a:xfrm>
            <a:off x="1676700" y="4833000"/>
            <a:ext cx="62262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0" name="Google Shape;760;p55"/>
          <p:cNvSpPr txBox="1">
            <a:spLocks noGrp="1"/>
          </p:cNvSpPr>
          <p:nvPr>
            <p:ph type="sldNum" idx="12"/>
          </p:nvPr>
        </p:nvSpPr>
        <p:spPr>
          <a:xfrm>
            <a:off x="8208000" y="342000"/>
            <a:ext cx="2382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buNone/>
              <a:defRPr b="1">
                <a:solidFill>
                  <a:srgbClr val="FFFFFF"/>
                </a:solidFill>
              </a:defRPr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buNone/>
              <a:defRPr b="1">
                <a:solidFill>
                  <a:srgbClr val="FFFFFF"/>
                </a:solidFill>
              </a:defRPr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buNone/>
              <a:defRPr b="1">
                <a:solidFill>
                  <a:srgbClr val="FFFFFF"/>
                </a:solidFill>
              </a:defRPr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buNone/>
              <a:defRPr b="1">
                <a:solidFill>
                  <a:srgbClr val="FFFFFF"/>
                </a:solidFill>
              </a:defRPr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buNone/>
              <a:defRPr b="1">
                <a:solidFill>
                  <a:srgbClr val="FFFFFF"/>
                </a:solidFill>
              </a:defRPr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buNone/>
              <a:defRPr b="1">
                <a:solidFill>
                  <a:srgbClr val="FFFFFF"/>
                </a:solidFill>
              </a:defRPr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buNone/>
              <a:defRPr b="1">
                <a:solidFill>
                  <a:srgbClr val="FFFFFF"/>
                </a:solidFill>
              </a:defRPr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buNone/>
              <a:defRPr b="1">
                <a:solidFill>
                  <a:srgbClr val="FFFFFF"/>
                </a:solidFill>
              </a:defRPr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buNone/>
              <a:defRPr b="1"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 with copyright/disclaimer">
  <p:cSld name="Closing slide with copyright/disclaimer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56" descr="ThankYou_Grid_Portrai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88886"/>
            <a:ext cx="9144901" cy="3504341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56"/>
          <p:cNvSpPr txBox="1">
            <a:spLocks noGrp="1"/>
          </p:cNvSpPr>
          <p:nvPr>
            <p:ph type="body" idx="1"/>
          </p:nvPr>
        </p:nvSpPr>
        <p:spPr>
          <a:xfrm>
            <a:off x="2914685" y="2859260"/>
            <a:ext cx="4880400" cy="15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grpSp>
        <p:nvGrpSpPr>
          <p:cNvPr id="764" name="Google Shape;764;p56"/>
          <p:cNvGrpSpPr/>
          <p:nvPr/>
        </p:nvGrpSpPr>
        <p:grpSpPr>
          <a:xfrm>
            <a:off x="0" y="2694600"/>
            <a:ext cx="9144900" cy="46575"/>
            <a:chOff x="0" y="3606831"/>
            <a:chExt cx="12193200" cy="62100"/>
          </a:xfrm>
        </p:grpSpPr>
        <p:sp>
          <p:nvSpPr>
            <p:cNvPr id="765" name="Google Shape;765;p56"/>
            <p:cNvSpPr/>
            <p:nvPr/>
          </p:nvSpPr>
          <p:spPr>
            <a:xfrm>
              <a:off x="0" y="3606831"/>
              <a:ext cx="12193200" cy="2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56"/>
            <p:cNvSpPr/>
            <p:nvPr/>
          </p:nvSpPr>
          <p:spPr>
            <a:xfrm>
              <a:off x="3886247" y="3606831"/>
              <a:ext cx="8305800" cy="62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7" name="Google Shape;767;p56"/>
          <p:cNvSpPr txBox="1">
            <a:spLocks noGrp="1"/>
          </p:cNvSpPr>
          <p:nvPr>
            <p:ph type="body" idx="2"/>
          </p:nvPr>
        </p:nvSpPr>
        <p:spPr>
          <a:xfrm>
            <a:off x="352425" y="4795568"/>
            <a:ext cx="31731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None/>
              <a:defRPr sz="600">
                <a:solidFill>
                  <a:schemeClr val="lt1"/>
                </a:solidFill>
              </a:defRPr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grpSp>
        <p:nvGrpSpPr>
          <p:cNvPr id="768" name="Google Shape;768;p56"/>
          <p:cNvGrpSpPr/>
          <p:nvPr/>
        </p:nvGrpSpPr>
        <p:grpSpPr>
          <a:xfrm>
            <a:off x="8138483" y="4847551"/>
            <a:ext cx="809701" cy="149902"/>
            <a:chOff x="830300" y="1716088"/>
            <a:chExt cx="10058401" cy="1862137"/>
          </a:xfrm>
        </p:grpSpPr>
        <p:sp>
          <p:nvSpPr>
            <p:cNvPr id="769" name="Google Shape;769;p56"/>
            <p:cNvSpPr/>
            <p:nvPr/>
          </p:nvSpPr>
          <p:spPr>
            <a:xfrm>
              <a:off x="3857663" y="1749425"/>
              <a:ext cx="1604963" cy="1789112"/>
            </a:xfrm>
            <a:custGeom>
              <a:avLst/>
              <a:gdLst/>
              <a:ahLst/>
              <a:cxnLst/>
              <a:rect l="l" t="t" r="r" b="b"/>
              <a:pathLst>
                <a:path w="247" h="275" extrusionOk="0">
                  <a:moveTo>
                    <a:pt x="247" y="93"/>
                  </a:moveTo>
                  <a:cubicBezTo>
                    <a:pt x="247" y="40"/>
                    <a:pt x="213" y="0"/>
                    <a:pt x="1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67" y="275"/>
                    <a:pt x="67" y="275"/>
                    <a:pt x="67" y="275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143" y="60"/>
                    <a:pt x="143" y="60"/>
                    <a:pt x="143" y="60"/>
                  </a:cubicBezTo>
                  <a:cubicBezTo>
                    <a:pt x="171" y="60"/>
                    <a:pt x="181" y="76"/>
                    <a:pt x="181" y="94"/>
                  </a:cubicBezTo>
                  <a:cubicBezTo>
                    <a:pt x="181" y="113"/>
                    <a:pt x="170" y="128"/>
                    <a:pt x="142" y="128"/>
                  </a:cubicBezTo>
                  <a:cubicBezTo>
                    <a:pt x="77" y="128"/>
                    <a:pt x="77" y="128"/>
                    <a:pt x="77" y="128"/>
                  </a:cubicBezTo>
                  <a:cubicBezTo>
                    <a:pt x="169" y="275"/>
                    <a:pt x="169" y="275"/>
                    <a:pt x="169" y="275"/>
                  </a:cubicBezTo>
                  <a:cubicBezTo>
                    <a:pt x="246" y="275"/>
                    <a:pt x="246" y="275"/>
                    <a:pt x="246" y="275"/>
                  </a:cubicBezTo>
                  <a:cubicBezTo>
                    <a:pt x="246" y="275"/>
                    <a:pt x="183" y="177"/>
                    <a:pt x="183" y="177"/>
                  </a:cubicBezTo>
                  <a:cubicBezTo>
                    <a:pt x="222" y="167"/>
                    <a:pt x="247" y="140"/>
                    <a:pt x="247" y="9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56"/>
            <p:cNvSpPr/>
            <p:nvPr/>
          </p:nvSpPr>
          <p:spPr>
            <a:xfrm>
              <a:off x="3130588" y="1749425"/>
              <a:ext cx="435000" cy="1789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56"/>
            <p:cNvSpPr/>
            <p:nvPr/>
          </p:nvSpPr>
          <p:spPr>
            <a:xfrm>
              <a:off x="830300" y="1749425"/>
              <a:ext cx="2203450" cy="1789113"/>
            </a:xfrm>
            <a:custGeom>
              <a:avLst/>
              <a:gdLst/>
              <a:ahLst/>
              <a:cxnLst/>
              <a:rect l="l" t="t" r="r" b="b"/>
              <a:pathLst>
                <a:path w="1388" h="1127" extrusionOk="0">
                  <a:moveTo>
                    <a:pt x="573" y="0"/>
                  </a:moveTo>
                  <a:lnTo>
                    <a:pt x="0" y="1127"/>
                  </a:lnTo>
                  <a:lnTo>
                    <a:pt x="307" y="1127"/>
                  </a:lnTo>
                  <a:lnTo>
                    <a:pt x="401" y="939"/>
                  </a:lnTo>
                  <a:lnTo>
                    <a:pt x="864" y="939"/>
                  </a:lnTo>
                  <a:lnTo>
                    <a:pt x="749" y="705"/>
                  </a:lnTo>
                  <a:lnTo>
                    <a:pt x="516" y="705"/>
                  </a:lnTo>
                  <a:lnTo>
                    <a:pt x="688" y="356"/>
                  </a:lnTo>
                  <a:lnTo>
                    <a:pt x="692" y="356"/>
                  </a:lnTo>
                  <a:lnTo>
                    <a:pt x="1072" y="1127"/>
                  </a:lnTo>
                  <a:lnTo>
                    <a:pt x="1388" y="1127"/>
                  </a:lnTo>
                  <a:lnTo>
                    <a:pt x="815" y="0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56"/>
            <p:cNvSpPr/>
            <p:nvPr/>
          </p:nvSpPr>
          <p:spPr>
            <a:xfrm>
              <a:off x="5670588" y="1749425"/>
              <a:ext cx="1670050" cy="1789112"/>
            </a:xfrm>
            <a:custGeom>
              <a:avLst/>
              <a:gdLst/>
              <a:ahLst/>
              <a:cxnLst/>
              <a:rect l="l" t="t" r="r" b="b"/>
              <a:pathLst>
                <a:path w="257" h="275" extrusionOk="0">
                  <a:moveTo>
                    <a:pt x="213" y="133"/>
                  </a:moveTo>
                  <a:cubicBezTo>
                    <a:pt x="234" y="121"/>
                    <a:pt x="245" y="102"/>
                    <a:pt x="245" y="75"/>
                  </a:cubicBezTo>
                  <a:cubicBezTo>
                    <a:pt x="245" y="30"/>
                    <a:pt x="212" y="0"/>
                    <a:pt x="15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163" y="275"/>
                    <a:pt x="163" y="275"/>
                    <a:pt x="163" y="275"/>
                  </a:cubicBezTo>
                  <a:cubicBezTo>
                    <a:pt x="220" y="275"/>
                    <a:pt x="257" y="245"/>
                    <a:pt x="257" y="198"/>
                  </a:cubicBezTo>
                  <a:cubicBezTo>
                    <a:pt x="257" y="166"/>
                    <a:pt x="239" y="142"/>
                    <a:pt x="213" y="133"/>
                  </a:cubicBezTo>
                  <a:moveTo>
                    <a:pt x="67" y="59"/>
                  </a:moveTo>
                  <a:cubicBezTo>
                    <a:pt x="157" y="59"/>
                    <a:pt x="157" y="59"/>
                    <a:pt x="157" y="59"/>
                  </a:cubicBezTo>
                  <a:cubicBezTo>
                    <a:pt x="170" y="59"/>
                    <a:pt x="180" y="69"/>
                    <a:pt x="180" y="83"/>
                  </a:cubicBezTo>
                  <a:cubicBezTo>
                    <a:pt x="180" y="97"/>
                    <a:pt x="170" y="107"/>
                    <a:pt x="156" y="107"/>
                  </a:cubicBezTo>
                  <a:cubicBezTo>
                    <a:pt x="67" y="107"/>
                    <a:pt x="67" y="107"/>
                    <a:pt x="67" y="107"/>
                  </a:cubicBezTo>
                  <a:lnTo>
                    <a:pt x="67" y="59"/>
                  </a:lnTo>
                  <a:close/>
                  <a:moveTo>
                    <a:pt x="158" y="218"/>
                  </a:moveTo>
                  <a:cubicBezTo>
                    <a:pt x="67" y="218"/>
                    <a:pt x="67" y="218"/>
                    <a:pt x="67" y="218"/>
                  </a:cubicBezTo>
                  <a:cubicBezTo>
                    <a:pt x="67" y="162"/>
                    <a:pt x="67" y="162"/>
                    <a:pt x="67" y="162"/>
                  </a:cubicBezTo>
                  <a:cubicBezTo>
                    <a:pt x="158" y="162"/>
                    <a:pt x="158" y="162"/>
                    <a:pt x="158" y="162"/>
                  </a:cubicBezTo>
                  <a:cubicBezTo>
                    <a:pt x="175" y="162"/>
                    <a:pt x="187" y="173"/>
                    <a:pt x="187" y="189"/>
                  </a:cubicBezTo>
                  <a:cubicBezTo>
                    <a:pt x="187" y="206"/>
                    <a:pt x="175" y="218"/>
                    <a:pt x="158" y="218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56"/>
            <p:cNvSpPr/>
            <p:nvPr/>
          </p:nvSpPr>
          <p:spPr>
            <a:xfrm>
              <a:off x="7529550" y="1749425"/>
              <a:ext cx="1630363" cy="1828800"/>
            </a:xfrm>
            <a:custGeom>
              <a:avLst/>
              <a:gdLst/>
              <a:ahLst/>
              <a:cxnLst/>
              <a:rect l="l" t="t" r="r" b="b"/>
              <a:pathLst>
                <a:path w="251" h="281" extrusionOk="0">
                  <a:moveTo>
                    <a:pt x="182" y="154"/>
                  </a:moveTo>
                  <a:cubicBezTo>
                    <a:pt x="182" y="196"/>
                    <a:pt x="163" y="219"/>
                    <a:pt x="125" y="219"/>
                  </a:cubicBezTo>
                  <a:cubicBezTo>
                    <a:pt x="87" y="219"/>
                    <a:pt x="68" y="196"/>
                    <a:pt x="68" y="154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234"/>
                    <a:pt x="44" y="281"/>
                    <a:pt x="125" y="281"/>
                  </a:cubicBezTo>
                  <a:cubicBezTo>
                    <a:pt x="206" y="281"/>
                    <a:pt x="251" y="234"/>
                    <a:pt x="251" y="149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182" y="0"/>
                    <a:pt x="182" y="0"/>
                    <a:pt x="182" y="0"/>
                  </a:cubicBezTo>
                  <a:lnTo>
                    <a:pt x="182" y="1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56"/>
            <p:cNvSpPr/>
            <p:nvPr/>
          </p:nvSpPr>
          <p:spPr>
            <a:xfrm>
              <a:off x="9309138" y="1716088"/>
              <a:ext cx="1579563" cy="1862137"/>
            </a:xfrm>
            <a:custGeom>
              <a:avLst/>
              <a:gdLst/>
              <a:ahLst/>
              <a:cxnLst/>
              <a:rect l="l" t="t" r="r" b="b"/>
              <a:pathLst>
                <a:path w="243" h="286" extrusionOk="0">
                  <a:moveTo>
                    <a:pt x="156" y="115"/>
                  </a:moveTo>
                  <a:cubicBezTo>
                    <a:pt x="92" y="99"/>
                    <a:pt x="78" y="98"/>
                    <a:pt x="78" y="80"/>
                  </a:cubicBezTo>
                  <a:cubicBezTo>
                    <a:pt x="78" y="65"/>
                    <a:pt x="94" y="59"/>
                    <a:pt x="121" y="59"/>
                  </a:cubicBezTo>
                  <a:cubicBezTo>
                    <a:pt x="157" y="59"/>
                    <a:pt x="195" y="67"/>
                    <a:pt x="216" y="81"/>
                  </a:cubicBezTo>
                  <a:cubicBezTo>
                    <a:pt x="237" y="25"/>
                    <a:pt x="237" y="25"/>
                    <a:pt x="237" y="25"/>
                  </a:cubicBezTo>
                  <a:cubicBezTo>
                    <a:pt x="210" y="10"/>
                    <a:pt x="169" y="0"/>
                    <a:pt x="122" y="0"/>
                  </a:cubicBezTo>
                  <a:cubicBezTo>
                    <a:pt x="51" y="0"/>
                    <a:pt x="11" y="35"/>
                    <a:pt x="11" y="82"/>
                  </a:cubicBezTo>
                  <a:cubicBezTo>
                    <a:pt x="11" y="133"/>
                    <a:pt x="41" y="154"/>
                    <a:pt x="109" y="168"/>
                  </a:cubicBezTo>
                  <a:cubicBezTo>
                    <a:pt x="162" y="180"/>
                    <a:pt x="174" y="187"/>
                    <a:pt x="174" y="202"/>
                  </a:cubicBezTo>
                  <a:cubicBezTo>
                    <a:pt x="174" y="218"/>
                    <a:pt x="159" y="226"/>
                    <a:pt x="130" y="226"/>
                  </a:cubicBezTo>
                  <a:cubicBezTo>
                    <a:pt x="88" y="226"/>
                    <a:pt x="51" y="215"/>
                    <a:pt x="20" y="199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33" y="275"/>
                    <a:pt x="82" y="286"/>
                    <a:pt x="132" y="286"/>
                  </a:cubicBezTo>
                  <a:cubicBezTo>
                    <a:pt x="201" y="286"/>
                    <a:pt x="243" y="254"/>
                    <a:pt x="243" y="200"/>
                  </a:cubicBezTo>
                  <a:cubicBezTo>
                    <a:pt x="243" y="157"/>
                    <a:pt x="215" y="129"/>
                    <a:pt x="156" y="115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5" name="Google Shape;775;p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>
  <p:cSld name="Vide"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57"/>
          <p:cNvSpPr txBox="1">
            <a:spLocks noGrp="1"/>
          </p:cNvSpPr>
          <p:nvPr>
            <p:ph type="body" idx="1"/>
          </p:nvPr>
        </p:nvSpPr>
        <p:spPr>
          <a:xfrm>
            <a:off x="6487003" y="249157"/>
            <a:ext cx="2450100" cy="1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600"/>
              <a:buNone/>
              <a:defRPr sz="600">
                <a:solidFill>
                  <a:srgbClr val="FF0000"/>
                </a:solidFill>
              </a:defRPr>
            </a:lvl1pPr>
            <a:lvl2pPr marL="914400" lvl="1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2pPr>
            <a:lvl3pPr marL="1371600" lvl="2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3pPr>
            <a:lvl4pPr marL="1828800" lvl="3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4pPr>
            <a:lvl5pPr marL="2286000" lvl="4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5pPr>
            <a:lvl6pPr marL="2743200" lvl="5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6pPr>
            <a:lvl7pPr marL="3200400" lvl="6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7pPr>
            <a:lvl8pPr marL="3657600" lvl="7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8pPr>
            <a:lvl9pPr marL="4114800" lvl="8" indent="-31750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–"/>
              <a:defRPr/>
            </a:lvl9pPr>
          </a:lstStyle>
          <a:p>
            <a:endParaRPr/>
          </a:p>
        </p:txBody>
      </p:sp>
      <p:sp>
        <p:nvSpPr>
          <p:cNvPr id="778" name="Google Shape;778;p57"/>
          <p:cNvSpPr txBox="1">
            <a:spLocks noGrp="1"/>
          </p:cNvSpPr>
          <p:nvPr>
            <p:ph type="sldNum" idx="12"/>
          </p:nvPr>
        </p:nvSpPr>
        <p:spPr>
          <a:xfrm>
            <a:off x="359100" y="4833000"/>
            <a:ext cx="216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buNone/>
              <a:defRPr sz="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  <p:sp>
        <p:nvSpPr>
          <p:cNvPr id="779" name="Google Shape;779;p57"/>
          <p:cNvSpPr txBox="1">
            <a:spLocks noGrp="1"/>
          </p:cNvSpPr>
          <p:nvPr>
            <p:ph type="ftr" idx="11"/>
          </p:nvPr>
        </p:nvSpPr>
        <p:spPr>
          <a:xfrm>
            <a:off x="1331711" y="4833000"/>
            <a:ext cx="52521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57"/>
          <p:cNvSpPr txBox="1">
            <a:spLocks noGrp="1"/>
          </p:cNvSpPr>
          <p:nvPr>
            <p:ph type="dt" idx="10"/>
          </p:nvPr>
        </p:nvSpPr>
        <p:spPr>
          <a:xfrm>
            <a:off x="597960" y="4833000"/>
            <a:ext cx="711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59100" y="491400"/>
            <a:ext cx="84240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59100" y="1169100"/>
            <a:ext cx="84240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84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575100" y="4833000"/>
            <a:ext cx="8694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676700" y="4833000"/>
            <a:ext cx="62262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59100" y="4833000"/>
            <a:ext cx="2160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1">
          <p15:clr>
            <a:srgbClr val="F26B43"/>
          </p15:clr>
        </p15:guide>
        <p15:guide id="2" orient="horz" pos="736">
          <p15:clr>
            <a:srgbClr val="F26B43"/>
          </p15:clr>
        </p15:guide>
        <p15:guide id="3" orient="horz" pos="2794">
          <p15:clr>
            <a:srgbClr val="F26B43"/>
          </p15:clr>
        </p15:guide>
        <p15:guide id="4" pos="227">
          <p15:clr>
            <a:srgbClr val="F26B43"/>
          </p15:clr>
        </p15:guide>
        <p15:guide id="5" pos="553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5"/>
          <p:cNvSpPr txBox="1">
            <a:spLocks noGrp="1"/>
          </p:cNvSpPr>
          <p:nvPr>
            <p:ph type="title"/>
          </p:nvPr>
        </p:nvSpPr>
        <p:spPr>
          <a:xfrm>
            <a:off x="359100" y="491400"/>
            <a:ext cx="84240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415" name="Google Shape;415;p35"/>
          <p:cNvSpPr txBox="1">
            <a:spLocks noGrp="1"/>
          </p:cNvSpPr>
          <p:nvPr>
            <p:ph type="body" idx="1"/>
          </p:nvPr>
        </p:nvSpPr>
        <p:spPr>
          <a:xfrm>
            <a:off x="359100" y="1169100"/>
            <a:ext cx="84240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84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Arial"/>
              <a:buChar char="–"/>
              <a:defRPr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16" name="Google Shape;416;p35"/>
          <p:cNvCxnSpPr/>
          <p:nvPr/>
        </p:nvCxnSpPr>
        <p:spPr>
          <a:xfrm rot="10800000" flipH="1">
            <a:off x="398112" y="674400"/>
            <a:ext cx="8424900" cy="1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7" name="Google Shape;417;p35"/>
          <p:cNvSpPr/>
          <p:nvPr/>
        </p:nvSpPr>
        <p:spPr>
          <a:xfrm>
            <a:off x="8139325" y="303475"/>
            <a:ext cx="251400" cy="252000"/>
          </a:xfrm>
          <a:prstGeom prst="ellipse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8" name="Google Shape;418;p35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6864675" y="150849"/>
            <a:ext cx="746875" cy="4531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595959"/>
                </a:solidFill>
              </a:defRPr>
            </a:lvl1pPr>
            <a:lvl2pPr lvl="1" algn="r" rtl="0">
              <a:buNone/>
              <a:defRPr sz="1300">
                <a:solidFill>
                  <a:srgbClr val="595959"/>
                </a:solidFill>
              </a:defRPr>
            </a:lvl2pPr>
            <a:lvl3pPr lvl="2" algn="r" rtl="0">
              <a:buNone/>
              <a:defRPr sz="1300">
                <a:solidFill>
                  <a:srgbClr val="595959"/>
                </a:solidFill>
              </a:defRPr>
            </a:lvl3pPr>
            <a:lvl4pPr lvl="3" algn="r" rtl="0">
              <a:buNone/>
              <a:defRPr sz="1300">
                <a:solidFill>
                  <a:srgbClr val="595959"/>
                </a:solidFill>
              </a:defRPr>
            </a:lvl4pPr>
            <a:lvl5pPr lvl="4" algn="r" rtl="0">
              <a:buNone/>
              <a:defRPr sz="1300">
                <a:solidFill>
                  <a:srgbClr val="595959"/>
                </a:solidFill>
              </a:defRPr>
            </a:lvl5pPr>
            <a:lvl6pPr lvl="5" algn="r" rtl="0">
              <a:buNone/>
              <a:defRPr sz="1300">
                <a:solidFill>
                  <a:srgbClr val="595959"/>
                </a:solidFill>
              </a:defRPr>
            </a:lvl6pPr>
            <a:lvl7pPr lvl="6" algn="r" rtl="0">
              <a:buNone/>
              <a:defRPr sz="1300">
                <a:solidFill>
                  <a:srgbClr val="595959"/>
                </a:solidFill>
              </a:defRPr>
            </a:lvl7pPr>
            <a:lvl8pPr lvl="7" algn="r" rtl="0">
              <a:buNone/>
              <a:defRPr sz="1300">
                <a:solidFill>
                  <a:srgbClr val="595959"/>
                </a:solidFill>
              </a:defRPr>
            </a:lvl8pPr>
            <a:lvl9pPr lvl="8" algn="r" rtl="0">
              <a:buNone/>
              <a:defRPr sz="1300">
                <a:solidFill>
                  <a:srgbClr val="595959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1">
          <p15:clr>
            <a:srgbClr val="F26B43"/>
          </p15:clr>
        </p15:guide>
        <p15:guide id="2" orient="horz" pos="736">
          <p15:clr>
            <a:srgbClr val="F26B43"/>
          </p15:clr>
        </p15:guide>
        <p15:guide id="3" orient="horz" pos="2794">
          <p15:clr>
            <a:srgbClr val="F26B43"/>
          </p15:clr>
        </p15:guide>
        <p15:guide id="4" pos="227">
          <p15:clr>
            <a:srgbClr val="F26B43"/>
          </p15:clr>
        </p15:guide>
        <p15:guide id="5" pos="553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6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hyperlink" Target="https://lms.isae.fr/course/view.php?id=1" TargetMode="Externa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2.xml"/><Relationship Id="rId4" Type="http://schemas.openxmlformats.org/officeDocument/2006/relationships/hyperlink" Target="https://www.neocass.or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58"/>
          <p:cNvSpPr/>
          <p:nvPr/>
        </p:nvSpPr>
        <p:spPr>
          <a:xfrm>
            <a:off x="0" y="174600"/>
            <a:ext cx="9152700" cy="1321800"/>
          </a:xfrm>
          <a:prstGeom prst="rect">
            <a:avLst/>
          </a:prstGeom>
          <a:solidFill>
            <a:srgbClr val="D5E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58"/>
          <p:cNvSpPr/>
          <p:nvPr/>
        </p:nvSpPr>
        <p:spPr>
          <a:xfrm>
            <a:off x="0" y="4311975"/>
            <a:ext cx="9152700" cy="831600"/>
          </a:xfrm>
          <a:prstGeom prst="rect">
            <a:avLst/>
          </a:prstGeom>
          <a:solidFill>
            <a:srgbClr val="D5E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7" name="Google Shape;787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7725" y="4372750"/>
            <a:ext cx="1170425" cy="710050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58"/>
          <p:cNvSpPr txBox="1"/>
          <p:nvPr/>
        </p:nvSpPr>
        <p:spPr>
          <a:xfrm>
            <a:off x="0" y="0"/>
            <a:ext cx="9144000" cy="1496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FFFFFF"/>
                </a:solidFill>
              </a:rPr>
              <a:t>Loads and flutter sensibility to semi-aeroelastic </a:t>
            </a:r>
            <a:endParaRPr sz="2400" b="1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FFFFFF"/>
                </a:solidFill>
              </a:rPr>
              <a:t>hinged wing parameters</a:t>
            </a:r>
            <a:endParaRPr sz="2400" b="1">
              <a:solidFill>
                <a:srgbClr val="FFFFFF"/>
              </a:solidFill>
            </a:endParaRPr>
          </a:p>
        </p:txBody>
      </p:sp>
      <p:sp>
        <p:nvSpPr>
          <p:cNvPr id="789" name="Google Shape;789;p58"/>
          <p:cNvSpPr txBox="1"/>
          <p:nvPr/>
        </p:nvSpPr>
        <p:spPr>
          <a:xfrm>
            <a:off x="3998600" y="4348800"/>
            <a:ext cx="36342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dk2"/>
                </a:solidFill>
              </a:rPr>
              <a:t>Carlos Nicolás Juarez </a:t>
            </a:r>
            <a:endParaRPr sz="1200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dk2"/>
                </a:solidFill>
              </a:rPr>
              <a:t>Francesco Marzagalli</a:t>
            </a:r>
            <a:endParaRPr sz="1200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solidFill>
                  <a:schemeClr val="dk2"/>
                </a:solidFill>
                <a:uFill>
                  <a:noFill/>
                </a:uFill>
                <a:hlinkClick r:id="rId6"/>
              </a:rPr>
              <a:t>Projet Innovation-Recherche</a:t>
            </a:r>
            <a:endParaRPr/>
          </a:p>
          <a:p>
            <a:pPr marL="0" marR="190500" lvl="0" indent="0" algn="just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" sz="1200" b="1">
                <a:solidFill>
                  <a:schemeClr val="dk2"/>
                </a:solidFill>
              </a:rPr>
              <a:t>FORMATION INGÉNIEUR ISAE-SUPAERO</a:t>
            </a:r>
            <a:endParaRPr sz="1200" b="1">
              <a:solidFill>
                <a:schemeClr val="dk2"/>
              </a:solidFill>
            </a:endParaRPr>
          </a:p>
        </p:txBody>
      </p:sp>
      <p:sp>
        <p:nvSpPr>
          <p:cNvPr id="790" name="Google Shape;790;p58"/>
          <p:cNvSpPr txBox="1"/>
          <p:nvPr/>
        </p:nvSpPr>
        <p:spPr>
          <a:xfrm>
            <a:off x="2517450" y="1534950"/>
            <a:ext cx="41091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s" sz="1800" b="1">
                <a:solidFill>
                  <a:srgbClr val="666666"/>
                </a:solidFill>
              </a:rPr>
              <a:t>Tutor : Joseph Morlier</a:t>
            </a:r>
            <a:endParaRPr sz="1800" b="1">
              <a:solidFill>
                <a:srgbClr val="666666"/>
              </a:solidFill>
            </a:endParaRPr>
          </a:p>
        </p:txBody>
      </p:sp>
      <p:pic>
        <p:nvPicPr>
          <p:cNvPr id="3" name="AA1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8A86C681-93FE-4A1E-9545-EFC8A933AB9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0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774468" y="2014350"/>
            <a:ext cx="3595063" cy="20222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6" name="Google Shape;1456;p67"/>
          <p:cNvPicPr preferRelativeResize="0"/>
          <p:nvPr/>
        </p:nvPicPr>
        <p:blipFill rotWithShape="1">
          <a:blip r:embed="rId3">
            <a:alphaModFix/>
          </a:blip>
          <a:srcRect l="5495" r="6862"/>
          <a:stretch/>
        </p:blipFill>
        <p:spPr>
          <a:xfrm>
            <a:off x="31050" y="788400"/>
            <a:ext cx="4522448" cy="2515627"/>
          </a:xfrm>
          <a:prstGeom prst="rect">
            <a:avLst/>
          </a:prstGeom>
          <a:noFill/>
          <a:ln>
            <a:noFill/>
          </a:ln>
        </p:spPr>
      </p:pic>
      <p:sp>
        <p:nvSpPr>
          <p:cNvPr id="1457" name="Google Shape;1457;p67"/>
          <p:cNvSpPr txBox="1">
            <a:spLocks noGrp="1"/>
          </p:cNvSpPr>
          <p:nvPr>
            <p:ph type="title" idx="4294967295"/>
          </p:nvPr>
        </p:nvSpPr>
        <p:spPr>
          <a:xfrm>
            <a:off x="620800" y="266825"/>
            <a:ext cx="4880100" cy="38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s" sz="2000" b="1"/>
              <a:t>TRIM TREND RESULTS</a:t>
            </a:r>
            <a:endParaRPr sz="2000" b="1"/>
          </a:p>
        </p:txBody>
      </p:sp>
      <p:grpSp>
        <p:nvGrpSpPr>
          <p:cNvPr id="1458" name="Google Shape;1458;p67"/>
          <p:cNvGrpSpPr/>
          <p:nvPr/>
        </p:nvGrpSpPr>
        <p:grpSpPr>
          <a:xfrm>
            <a:off x="21898340" y="34178404"/>
            <a:ext cx="1257819" cy="2515639"/>
            <a:chOff x="1176" y="2347"/>
            <a:chExt cx="228" cy="228"/>
          </a:xfrm>
        </p:grpSpPr>
        <p:sp>
          <p:nvSpPr>
            <p:cNvPr id="1459" name="Google Shape;1459;p67"/>
            <p:cNvSpPr/>
            <p:nvPr/>
          </p:nvSpPr>
          <p:spPr>
            <a:xfrm>
              <a:off x="1176" y="2347"/>
              <a:ext cx="228" cy="228"/>
            </a:xfrm>
            <a:custGeom>
              <a:avLst/>
              <a:gdLst/>
              <a:ahLst/>
              <a:cxnLst/>
              <a:rect l="l" t="t" r="r" b="b"/>
              <a:pathLst>
                <a:path w="3796" h="3796" extrusionOk="0">
                  <a:moveTo>
                    <a:pt x="1898" y="3796"/>
                  </a:moveTo>
                  <a:cubicBezTo>
                    <a:pt x="851" y="3796"/>
                    <a:pt x="0" y="2945"/>
                    <a:pt x="0" y="1899"/>
                  </a:cubicBezTo>
                  <a:cubicBezTo>
                    <a:pt x="0" y="852"/>
                    <a:pt x="851" y="0"/>
                    <a:pt x="1898" y="0"/>
                  </a:cubicBezTo>
                  <a:cubicBezTo>
                    <a:pt x="2944" y="0"/>
                    <a:pt x="3796" y="852"/>
                    <a:pt x="3796" y="1899"/>
                  </a:cubicBezTo>
                  <a:cubicBezTo>
                    <a:pt x="3796" y="2945"/>
                    <a:pt x="2944" y="3796"/>
                    <a:pt x="1898" y="3796"/>
                  </a:cubicBezTo>
                  <a:close/>
                  <a:moveTo>
                    <a:pt x="1898" y="80"/>
                  </a:moveTo>
                  <a:cubicBezTo>
                    <a:pt x="895" y="80"/>
                    <a:pt x="79" y="896"/>
                    <a:pt x="79" y="1899"/>
                  </a:cubicBezTo>
                  <a:cubicBezTo>
                    <a:pt x="79" y="2901"/>
                    <a:pt x="895" y="3717"/>
                    <a:pt x="1898" y="3717"/>
                  </a:cubicBezTo>
                  <a:cubicBezTo>
                    <a:pt x="2900" y="3717"/>
                    <a:pt x="3716" y="2901"/>
                    <a:pt x="3716" y="1899"/>
                  </a:cubicBezTo>
                  <a:cubicBezTo>
                    <a:pt x="3716" y="896"/>
                    <a:pt x="2900" y="80"/>
                    <a:pt x="1898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67"/>
            <p:cNvSpPr/>
            <p:nvPr/>
          </p:nvSpPr>
          <p:spPr>
            <a:xfrm>
              <a:off x="1181" y="2426"/>
              <a:ext cx="218" cy="5"/>
            </a:xfrm>
            <a:custGeom>
              <a:avLst/>
              <a:gdLst/>
              <a:ahLst/>
              <a:cxnLst/>
              <a:rect l="l" t="t" r="r" b="b"/>
              <a:pathLst>
                <a:path w="3632" h="80" extrusionOk="0">
                  <a:moveTo>
                    <a:pt x="3592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3592" y="0"/>
                    <a:pt x="3592" y="0"/>
                    <a:pt x="3592" y="0"/>
                  </a:cubicBezTo>
                  <a:cubicBezTo>
                    <a:pt x="3614" y="0"/>
                    <a:pt x="3632" y="18"/>
                    <a:pt x="3632" y="40"/>
                  </a:cubicBezTo>
                  <a:cubicBezTo>
                    <a:pt x="3632" y="62"/>
                    <a:pt x="3614" y="80"/>
                    <a:pt x="3592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67"/>
            <p:cNvSpPr/>
            <p:nvPr/>
          </p:nvSpPr>
          <p:spPr>
            <a:xfrm>
              <a:off x="1296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1702" y="1062"/>
                  </a:moveTo>
                  <a:cubicBezTo>
                    <a:pt x="1696" y="1062"/>
                    <a:pt x="1689" y="1060"/>
                    <a:pt x="1682" y="1056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6" y="69"/>
                    <a:pt x="0" y="45"/>
                    <a:pt x="11" y="26"/>
                  </a:cubicBezTo>
                  <a:cubicBezTo>
                    <a:pt x="22" y="7"/>
                    <a:pt x="46" y="0"/>
                    <a:pt x="65" y="11"/>
                  </a:cubicBezTo>
                  <a:cubicBezTo>
                    <a:pt x="1723" y="988"/>
                    <a:pt x="1723" y="988"/>
                    <a:pt x="1723" y="988"/>
                  </a:cubicBezTo>
                  <a:cubicBezTo>
                    <a:pt x="1742" y="999"/>
                    <a:pt x="1748" y="1023"/>
                    <a:pt x="1737" y="1042"/>
                  </a:cubicBezTo>
                  <a:cubicBezTo>
                    <a:pt x="1729" y="1055"/>
                    <a:pt x="1716" y="1062"/>
                    <a:pt x="1702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67"/>
            <p:cNvSpPr/>
            <p:nvPr/>
          </p:nvSpPr>
          <p:spPr>
            <a:xfrm>
              <a:off x="1287" y="2520"/>
              <a:ext cx="5" cy="54"/>
            </a:xfrm>
            <a:custGeom>
              <a:avLst/>
              <a:gdLst/>
              <a:ahLst/>
              <a:cxnLst/>
              <a:rect l="l" t="t" r="r" b="b"/>
              <a:pathLst>
                <a:path w="80" h="904" extrusionOk="0">
                  <a:moveTo>
                    <a:pt x="40" y="904"/>
                  </a:moveTo>
                  <a:cubicBezTo>
                    <a:pt x="18" y="904"/>
                    <a:pt x="0" y="886"/>
                    <a:pt x="0" y="86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864"/>
                    <a:pt x="80" y="864"/>
                    <a:pt x="80" y="864"/>
                  </a:cubicBezTo>
                  <a:cubicBezTo>
                    <a:pt x="80" y="886"/>
                    <a:pt x="62" y="904"/>
                    <a:pt x="40" y="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67"/>
            <p:cNvSpPr/>
            <p:nvPr/>
          </p:nvSpPr>
          <p:spPr>
            <a:xfrm>
              <a:off x="1306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03" y="1292"/>
                  </a:moveTo>
                  <a:cubicBezTo>
                    <a:pt x="386" y="1292"/>
                    <a:pt x="370" y="1281"/>
                    <a:pt x="365" y="1264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40"/>
                    <a:pt x="2" y="27"/>
                    <a:pt x="10" y="17"/>
                  </a:cubicBezTo>
                  <a:cubicBezTo>
                    <a:pt x="17" y="7"/>
                    <a:pt x="29" y="1"/>
                    <a:pt x="42" y="1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96" y="0"/>
                    <a:pt x="309" y="8"/>
                    <a:pt x="316" y="22"/>
                  </a:cubicBezTo>
                  <a:cubicBezTo>
                    <a:pt x="840" y="1017"/>
                    <a:pt x="840" y="1017"/>
                    <a:pt x="840" y="1017"/>
                  </a:cubicBezTo>
                  <a:cubicBezTo>
                    <a:pt x="850" y="1036"/>
                    <a:pt x="842" y="1061"/>
                    <a:pt x="823" y="1071"/>
                  </a:cubicBezTo>
                  <a:cubicBezTo>
                    <a:pt x="803" y="1081"/>
                    <a:pt x="779" y="1074"/>
                    <a:pt x="769" y="1054"/>
                  </a:cubicBezTo>
                  <a:cubicBezTo>
                    <a:pt x="257" y="80"/>
                    <a:pt x="257" y="80"/>
                    <a:pt x="257" y="80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441" y="1241"/>
                    <a:pt x="441" y="1241"/>
                    <a:pt x="441" y="1241"/>
                  </a:cubicBezTo>
                  <a:cubicBezTo>
                    <a:pt x="448" y="1262"/>
                    <a:pt x="435" y="1285"/>
                    <a:pt x="414" y="1291"/>
                  </a:cubicBezTo>
                  <a:cubicBezTo>
                    <a:pt x="411" y="1292"/>
                    <a:pt x="407" y="1292"/>
                    <a:pt x="403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67"/>
            <p:cNvSpPr/>
            <p:nvPr/>
          </p:nvSpPr>
          <p:spPr>
            <a:xfrm>
              <a:off x="1338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2" h="770" extrusionOk="0">
                  <a:moveTo>
                    <a:pt x="601" y="770"/>
                  </a:moveTo>
                  <a:cubicBezTo>
                    <a:pt x="589" y="770"/>
                    <a:pt x="578" y="765"/>
                    <a:pt x="570" y="75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" y="53"/>
                    <a:pt x="0" y="37"/>
                    <a:pt x="6" y="23"/>
                  </a:cubicBezTo>
                  <a:cubicBezTo>
                    <a:pt x="13" y="9"/>
                    <a:pt x="27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2" y="1"/>
                    <a:pt x="412" y="1"/>
                    <a:pt x="412" y="1"/>
                  </a:cubicBezTo>
                  <a:cubicBezTo>
                    <a:pt x="422" y="1"/>
                    <a:pt x="431" y="4"/>
                    <a:pt x="438" y="10"/>
                  </a:cubicBezTo>
                  <a:cubicBezTo>
                    <a:pt x="854" y="369"/>
                    <a:pt x="854" y="369"/>
                    <a:pt x="854" y="369"/>
                  </a:cubicBezTo>
                  <a:cubicBezTo>
                    <a:pt x="871" y="383"/>
                    <a:pt x="872" y="408"/>
                    <a:pt x="858" y="425"/>
                  </a:cubicBezTo>
                  <a:cubicBezTo>
                    <a:pt x="844" y="442"/>
                    <a:pt x="818" y="444"/>
                    <a:pt x="802" y="429"/>
                  </a:cubicBezTo>
                  <a:cubicBezTo>
                    <a:pt x="397" y="80"/>
                    <a:pt x="397" y="80"/>
                    <a:pt x="397" y="80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632" y="705"/>
                    <a:pt x="632" y="705"/>
                    <a:pt x="632" y="705"/>
                  </a:cubicBezTo>
                  <a:cubicBezTo>
                    <a:pt x="646" y="722"/>
                    <a:pt x="643" y="747"/>
                    <a:pt x="626" y="761"/>
                  </a:cubicBezTo>
                  <a:cubicBezTo>
                    <a:pt x="618" y="767"/>
                    <a:pt x="610" y="770"/>
                    <a:pt x="601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67"/>
            <p:cNvSpPr/>
            <p:nvPr/>
          </p:nvSpPr>
          <p:spPr>
            <a:xfrm>
              <a:off x="1179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45" y="1062"/>
                  </a:moveTo>
                  <a:cubicBezTo>
                    <a:pt x="32" y="1062"/>
                    <a:pt x="18" y="1055"/>
                    <a:pt x="11" y="1042"/>
                  </a:cubicBezTo>
                  <a:cubicBezTo>
                    <a:pt x="0" y="1023"/>
                    <a:pt x="6" y="999"/>
                    <a:pt x="25" y="988"/>
                  </a:cubicBezTo>
                  <a:cubicBezTo>
                    <a:pt x="1682" y="11"/>
                    <a:pt x="1682" y="11"/>
                    <a:pt x="1682" y="11"/>
                  </a:cubicBezTo>
                  <a:cubicBezTo>
                    <a:pt x="1701" y="0"/>
                    <a:pt x="1726" y="7"/>
                    <a:pt x="1737" y="26"/>
                  </a:cubicBezTo>
                  <a:cubicBezTo>
                    <a:pt x="1748" y="45"/>
                    <a:pt x="1742" y="69"/>
                    <a:pt x="1723" y="80"/>
                  </a:cubicBezTo>
                  <a:cubicBezTo>
                    <a:pt x="65" y="1056"/>
                    <a:pt x="65" y="1056"/>
                    <a:pt x="65" y="1056"/>
                  </a:cubicBezTo>
                  <a:cubicBezTo>
                    <a:pt x="59" y="1060"/>
                    <a:pt x="52" y="1062"/>
                    <a:pt x="45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67"/>
            <p:cNvSpPr/>
            <p:nvPr/>
          </p:nvSpPr>
          <p:spPr>
            <a:xfrm>
              <a:off x="1222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47" y="1292"/>
                  </a:moveTo>
                  <a:cubicBezTo>
                    <a:pt x="443" y="1292"/>
                    <a:pt x="439" y="1292"/>
                    <a:pt x="435" y="1291"/>
                  </a:cubicBezTo>
                  <a:cubicBezTo>
                    <a:pt x="414" y="1285"/>
                    <a:pt x="402" y="1262"/>
                    <a:pt x="408" y="1241"/>
                  </a:cubicBezTo>
                  <a:cubicBezTo>
                    <a:pt x="755" y="81"/>
                    <a:pt x="755" y="81"/>
                    <a:pt x="755" y="81"/>
                  </a:cubicBezTo>
                  <a:cubicBezTo>
                    <a:pt x="593" y="80"/>
                    <a:pt x="593" y="80"/>
                    <a:pt x="593" y="80"/>
                  </a:cubicBezTo>
                  <a:cubicBezTo>
                    <a:pt x="81" y="1054"/>
                    <a:pt x="81" y="1054"/>
                    <a:pt x="81" y="1054"/>
                  </a:cubicBezTo>
                  <a:cubicBezTo>
                    <a:pt x="70" y="1074"/>
                    <a:pt x="46" y="1081"/>
                    <a:pt x="27" y="1071"/>
                  </a:cubicBezTo>
                  <a:cubicBezTo>
                    <a:pt x="7" y="1061"/>
                    <a:pt x="0" y="1036"/>
                    <a:pt x="10" y="1017"/>
                  </a:cubicBezTo>
                  <a:cubicBezTo>
                    <a:pt x="533" y="22"/>
                    <a:pt x="533" y="22"/>
                    <a:pt x="533" y="22"/>
                  </a:cubicBezTo>
                  <a:cubicBezTo>
                    <a:pt x="540" y="8"/>
                    <a:pt x="554" y="0"/>
                    <a:pt x="569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21" y="1"/>
                    <a:pt x="832" y="7"/>
                    <a:pt x="840" y="17"/>
                  </a:cubicBezTo>
                  <a:cubicBezTo>
                    <a:pt x="847" y="27"/>
                    <a:pt x="850" y="40"/>
                    <a:pt x="846" y="52"/>
                  </a:cubicBezTo>
                  <a:cubicBezTo>
                    <a:pt x="485" y="1264"/>
                    <a:pt x="485" y="1264"/>
                    <a:pt x="485" y="1264"/>
                  </a:cubicBezTo>
                  <a:cubicBezTo>
                    <a:pt x="480" y="1281"/>
                    <a:pt x="464" y="1292"/>
                    <a:pt x="447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67"/>
            <p:cNvSpPr/>
            <p:nvPr/>
          </p:nvSpPr>
          <p:spPr>
            <a:xfrm>
              <a:off x="1189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3" h="770" extrusionOk="0">
                  <a:moveTo>
                    <a:pt x="272" y="770"/>
                  </a:moveTo>
                  <a:cubicBezTo>
                    <a:pt x="263" y="770"/>
                    <a:pt x="254" y="767"/>
                    <a:pt x="247" y="761"/>
                  </a:cubicBezTo>
                  <a:cubicBezTo>
                    <a:pt x="230" y="747"/>
                    <a:pt x="227" y="722"/>
                    <a:pt x="241" y="705"/>
                  </a:cubicBezTo>
                  <a:cubicBezTo>
                    <a:pt x="747" y="80"/>
                    <a:pt x="747" y="80"/>
                    <a:pt x="747" y="80"/>
                  </a:cubicBezTo>
                  <a:cubicBezTo>
                    <a:pt x="475" y="80"/>
                    <a:pt x="475" y="80"/>
                    <a:pt x="475" y="80"/>
                  </a:cubicBezTo>
                  <a:cubicBezTo>
                    <a:pt x="71" y="429"/>
                    <a:pt x="71" y="429"/>
                    <a:pt x="71" y="429"/>
                  </a:cubicBezTo>
                  <a:cubicBezTo>
                    <a:pt x="54" y="444"/>
                    <a:pt x="29" y="442"/>
                    <a:pt x="14" y="425"/>
                  </a:cubicBezTo>
                  <a:cubicBezTo>
                    <a:pt x="0" y="408"/>
                    <a:pt x="2" y="383"/>
                    <a:pt x="19" y="369"/>
                  </a:cubicBezTo>
                  <a:cubicBezTo>
                    <a:pt x="435" y="10"/>
                    <a:pt x="435" y="10"/>
                    <a:pt x="435" y="10"/>
                  </a:cubicBezTo>
                  <a:cubicBezTo>
                    <a:pt x="442" y="4"/>
                    <a:pt x="451" y="1"/>
                    <a:pt x="461" y="1"/>
                  </a:cubicBezTo>
                  <a:cubicBezTo>
                    <a:pt x="830" y="0"/>
                    <a:pt x="830" y="0"/>
                    <a:pt x="830" y="0"/>
                  </a:cubicBezTo>
                  <a:cubicBezTo>
                    <a:pt x="831" y="0"/>
                    <a:pt x="831" y="0"/>
                    <a:pt x="831" y="0"/>
                  </a:cubicBezTo>
                  <a:cubicBezTo>
                    <a:pt x="846" y="0"/>
                    <a:pt x="860" y="9"/>
                    <a:pt x="866" y="23"/>
                  </a:cubicBezTo>
                  <a:cubicBezTo>
                    <a:pt x="873" y="37"/>
                    <a:pt x="871" y="53"/>
                    <a:pt x="861" y="65"/>
                  </a:cubicBezTo>
                  <a:cubicBezTo>
                    <a:pt x="303" y="755"/>
                    <a:pt x="303" y="755"/>
                    <a:pt x="303" y="755"/>
                  </a:cubicBezTo>
                  <a:cubicBezTo>
                    <a:pt x="295" y="765"/>
                    <a:pt x="283" y="770"/>
                    <a:pt x="272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67"/>
            <p:cNvSpPr/>
            <p:nvPr/>
          </p:nvSpPr>
          <p:spPr>
            <a:xfrm>
              <a:off x="1287" y="2479"/>
              <a:ext cx="5" cy="28"/>
            </a:xfrm>
            <a:custGeom>
              <a:avLst/>
              <a:gdLst/>
              <a:ahLst/>
              <a:cxnLst/>
              <a:rect l="l" t="t" r="r" b="b"/>
              <a:pathLst>
                <a:path w="80" h="464" extrusionOk="0">
                  <a:moveTo>
                    <a:pt x="40" y="464"/>
                  </a:moveTo>
                  <a:cubicBezTo>
                    <a:pt x="18" y="464"/>
                    <a:pt x="0" y="446"/>
                    <a:pt x="0" y="4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424"/>
                    <a:pt x="80" y="424"/>
                    <a:pt x="80" y="424"/>
                  </a:cubicBezTo>
                  <a:cubicBezTo>
                    <a:pt x="80" y="446"/>
                    <a:pt x="62" y="464"/>
                    <a:pt x="40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67"/>
            <p:cNvSpPr/>
            <p:nvPr/>
          </p:nvSpPr>
          <p:spPr>
            <a:xfrm>
              <a:off x="1287" y="2453"/>
              <a:ext cx="5" cy="18"/>
            </a:xfrm>
            <a:custGeom>
              <a:avLst/>
              <a:gdLst/>
              <a:ahLst/>
              <a:cxnLst/>
              <a:rect l="l" t="t" r="r" b="b"/>
              <a:pathLst>
                <a:path w="80" h="299" extrusionOk="0">
                  <a:moveTo>
                    <a:pt x="40" y="299"/>
                  </a:moveTo>
                  <a:cubicBezTo>
                    <a:pt x="18" y="299"/>
                    <a:pt x="0" y="281"/>
                    <a:pt x="0" y="25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259"/>
                    <a:pt x="80" y="259"/>
                    <a:pt x="80" y="259"/>
                  </a:cubicBezTo>
                  <a:cubicBezTo>
                    <a:pt x="80" y="281"/>
                    <a:pt x="62" y="299"/>
                    <a:pt x="40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67"/>
            <p:cNvSpPr/>
            <p:nvPr/>
          </p:nvSpPr>
          <p:spPr>
            <a:xfrm>
              <a:off x="1287" y="2437"/>
              <a:ext cx="5" cy="12"/>
            </a:xfrm>
            <a:custGeom>
              <a:avLst/>
              <a:gdLst/>
              <a:ahLst/>
              <a:cxnLst/>
              <a:rect l="l" t="t" r="r" b="b"/>
              <a:pathLst>
                <a:path w="80" h="200" extrusionOk="0">
                  <a:moveTo>
                    <a:pt x="40" y="200"/>
                  </a:moveTo>
                  <a:cubicBezTo>
                    <a:pt x="18" y="200"/>
                    <a:pt x="0" y="182"/>
                    <a:pt x="0" y="1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160"/>
                    <a:pt x="80" y="160"/>
                    <a:pt x="80" y="160"/>
                  </a:cubicBezTo>
                  <a:cubicBezTo>
                    <a:pt x="80" y="182"/>
                    <a:pt x="62" y="200"/>
                    <a:pt x="40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67"/>
            <p:cNvSpPr/>
            <p:nvPr/>
          </p:nvSpPr>
          <p:spPr>
            <a:xfrm>
              <a:off x="1279" y="2393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76" y="352"/>
                  </a:moveTo>
                  <a:cubicBezTo>
                    <a:pt x="79" y="352"/>
                    <a:pt x="0" y="273"/>
                    <a:pt x="0" y="176"/>
                  </a:cubicBezTo>
                  <a:cubicBezTo>
                    <a:pt x="0" y="79"/>
                    <a:pt x="79" y="0"/>
                    <a:pt x="176" y="0"/>
                  </a:cubicBezTo>
                  <a:cubicBezTo>
                    <a:pt x="273" y="0"/>
                    <a:pt x="352" y="79"/>
                    <a:pt x="352" y="176"/>
                  </a:cubicBezTo>
                  <a:cubicBezTo>
                    <a:pt x="352" y="273"/>
                    <a:pt x="273" y="352"/>
                    <a:pt x="176" y="352"/>
                  </a:cubicBezTo>
                  <a:close/>
                  <a:moveTo>
                    <a:pt x="176" y="80"/>
                  </a:moveTo>
                  <a:cubicBezTo>
                    <a:pt x="123" y="80"/>
                    <a:pt x="80" y="123"/>
                    <a:pt x="80" y="176"/>
                  </a:cubicBezTo>
                  <a:cubicBezTo>
                    <a:pt x="80" y="229"/>
                    <a:pt x="123" y="272"/>
                    <a:pt x="176" y="272"/>
                  </a:cubicBezTo>
                  <a:cubicBezTo>
                    <a:pt x="229" y="272"/>
                    <a:pt x="272" y="229"/>
                    <a:pt x="272" y="176"/>
                  </a:cubicBezTo>
                  <a:cubicBezTo>
                    <a:pt x="272" y="123"/>
                    <a:pt x="229" y="80"/>
                    <a:pt x="176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67"/>
            <p:cNvSpPr/>
            <p:nvPr/>
          </p:nvSpPr>
          <p:spPr>
            <a:xfrm>
              <a:off x="1242" y="2404"/>
              <a:ext cx="42" cy="5"/>
            </a:xfrm>
            <a:custGeom>
              <a:avLst/>
              <a:gdLst/>
              <a:ahLst/>
              <a:cxnLst/>
              <a:rect l="l" t="t" r="r" b="b"/>
              <a:pathLst>
                <a:path w="699" h="80" extrusionOk="0">
                  <a:moveTo>
                    <a:pt x="659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81" y="0"/>
                    <a:pt x="699" y="18"/>
                    <a:pt x="699" y="40"/>
                  </a:cubicBezTo>
                  <a:cubicBezTo>
                    <a:pt x="699" y="62"/>
                    <a:pt x="681" y="80"/>
                    <a:pt x="659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67"/>
            <p:cNvSpPr/>
            <p:nvPr/>
          </p:nvSpPr>
          <p:spPr>
            <a:xfrm>
              <a:off x="1266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5" h="103" extrusionOk="0">
                  <a:moveTo>
                    <a:pt x="293" y="103"/>
                  </a:moveTo>
                  <a:cubicBezTo>
                    <a:pt x="292" y="103"/>
                    <a:pt x="291" y="103"/>
                    <a:pt x="289" y="103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17" y="78"/>
                    <a:pt x="0" y="58"/>
                    <a:pt x="3" y="36"/>
                  </a:cubicBezTo>
                  <a:cubicBezTo>
                    <a:pt x="5" y="15"/>
                    <a:pt x="24" y="0"/>
                    <a:pt x="46" y="0"/>
                  </a:cubicBezTo>
                  <a:cubicBezTo>
                    <a:pt x="297" y="24"/>
                    <a:pt x="297" y="24"/>
                    <a:pt x="297" y="24"/>
                  </a:cubicBezTo>
                  <a:cubicBezTo>
                    <a:pt x="319" y="26"/>
                    <a:pt x="335" y="45"/>
                    <a:pt x="333" y="67"/>
                  </a:cubicBezTo>
                  <a:cubicBezTo>
                    <a:pt x="331" y="88"/>
                    <a:pt x="314" y="103"/>
                    <a:pt x="2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67"/>
            <p:cNvSpPr/>
            <p:nvPr/>
          </p:nvSpPr>
          <p:spPr>
            <a:xfrm>
              <a:off x="1239" y="2401"/>
              <a:ext cx="8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95" y="128"/>
                  </a:moveTo>
                  <a:cubicBezTo>
                    <a:pt x="86" y="128"/>
                    <a:pt x="77" y="125"/>
                    <a:pt x="70" y="118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" y="60"/>
                    <a:pt x="0" y="35"/>
                    <a:pt x="14" y="18"/>
                  </a:cubicBezTo>
                  <a:cubicBezTo>
                    <a:pt x="29" y="1"/>
                    <a:pt x="54" y="0"/>
                    <a:pt x="70" y="14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38" y="72"/>
                    <a:pt x="140" y="97"/>
                    <a:pt x="126" y="114"/>
                  </a:cubicBezTo>
                  <a:cubicBezTo>
                    <a:pt x="118" y="123"/>
                    <a:pt x="107" y="128"/>
                    <a:pt x="9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67"/>
            <p:cNvSpPr/>
            <p:nvPr/>
          </p:nvSpPr>
          <p:spPr>
            <a:xfrm>
              <a:off x="1287" y="2375"/>
              <a:ext cx="5" cy="23"/>
            </a:xfrm>
            <a:custGeom>
              <a:avLst/>
              <a:gdLst/>
              <a:ahLst/>
              <a:cxnLst/>
              <a:rect l="l" t="t" r="r" b="b"/>
              <a:pathLst>
                <a:path w="80" h="381" extrusionOk="0">
                  <a:moveTo>
                    <a:pt x="40" y="381"/>
                  </a:moveTo>
                  <a:cubicBezTo>
                    <a:pt x="18" y="381"/>
                    <a:pt x="0" y="363"/>
                    <a:pt x="0" y="3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341"/>
                    <a:pt x="80" y="341"/>
                    <a:pt x="80" y="341"/>
                  </a:cubicBezTo>
                  <a:cubicBezTo>
                    <a:pt x="80" y="363"/>
                    <a:pt x="62" y="381"/>
                    <a:pt x="40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67"/>
            <p:cNvSpPr/>
            <p:nvPr/>
          </p:nvSpPr>
          <p:spPr>
            <a:xfrm>
              <a:off x="1263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9" h="188" extrusionOk="0">
                  <a:moveTo>
                    <a:pt x="95" y="188"/>
                  </a:moveTo>
                  <a:cubicBezTo>
                    <a:pt x="43" y="188"/>
                    <a:pt x="0" y="146"/>
                    <a:pt x="0" y="94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147" y="0"/>
                    <a:pt x="189" y="42"/>
                    <a:pt x="189" y="94"/>
                  </a:cubicBezTo>
                  <a:cubicBezTo>
                    <a:pt x="189" y="146"/>
                    <a:pt x="147" y="188"/>
                    <a:pt x="95" y="188"/>
                  </a:cubicBezTo>
                  <a:close/>
                  <a:moveTo>
                    <a:pt x="95" y="79"/>
                  </a:moveTo>
                  <a:cubicBezTo>
                    <a:pt x="87" y="79"/>
                    <a:pt x="80" y="86"/>
                    <a:pt x="80" y="94"/>
                  </a:cubicBezTo>
                  <a:cubicBezTo>
                    <a:pt x="80" y="110"/>
                    <a:pt x="110" y="110"/>
                    <a:pt x="110" y="94"/>
                  </a:cubicBezTo>
                  <a:cubicBezTo>
                    <a:pt x="110" y="86"/>
                    <a:pt x="103" y="79"/>
                    <a:pt x="95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67"/>
            <p:cNvSpPr/>
            <p:nvPr/>
          </p:nvSpPr>
          <p:spPr>
            <a:xfrm>
              <a:off x="1296" y="2404"/>
              <a:ext cx="39" cy="5"/>
            </a:xfrm>
            <a:custGeom>
              <a:avLst/>
              <a:gdLst/>
              <a:ahLst/>
              <a:cxnLst/>
              <a:rect l="l" t="t" r="r" b="b"/>
              <a:pathLst>
                <a:path w="683" h="80" extrusionOk="0">
                  <a:moveTo>
                    <a:pt x="643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43" y="0"/>
                    <a:pt x="643" y="0"/>
                    <a:pt x="643" y="0"/>
                  </a:cubicBezTo>
                  <a:cubicBezTo>
                    <a:pt x="665" y="0"/>
                    <a:pt x="683" y="18"/>
                    <a:pt x="683" y="40"/>
                  </a:cubicBezTo>
                  <a:cubicBezTo>
                    <a:pt x="683" y="62"/>
                    <a:pt x="665" y="80"/>
                    <a:pt x="643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67"/>
            <p:cNvSpPr/>
            <p:nvPr/>
          </p:nvSpPr>
          <p:spPr>
            <a:xfrm>
              <a:off x="1294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4" h="105" extrusionOk="0">
                  <a:moveTo>
                    <a:pt x="42" y="105"/>
                  </a:moveTo>
                  <a:cubicBezTo>
                    <a:pt x="21" y="105"/>
                    <a:pt x="4" y="90"/>
                    <a:pt x="2" y="69"/>
                  </a:cubicBezTo>
                  <a:cubicBezTo>
                    <a:pt x="0" y="47"/>
                    <a:pt x="16" y="28"/>
                    <a:pt x="38" y="26"/>
                  </a:cubicBezTo>
                  <a:cubicBezTo>
                    <a:pt x="289" y="2"/>
                    <a:pt x="289" y="2"/>
                    <a:pt x="289" y="2"/>
                  </a:cubicBezTo>
                  <a:cubicBezTo>
                    <a:pt x="310" y="0"/>
                    <a:pt x="330" y="16"/>
                    <a:pt x="332" y="38"/>
                  </a:cubicBezTo>
                  <a:cubicBezTo>
                    <a:pt x="334" y="60"/>
                    <a:pt x="318" y="80"/>
                    <a:pt x="296" y="82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4" y="105"/>
                    <a:pt x="43" y="105"/>
                    <a:pt x="42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67"/>
            <p:cNvSpPr/>
            <p:nvPr/>
          </p:nvSpPr>
          <p:spPr>
            <a:xfrm>
              <a:off x="1331" y="2401"/>
              <a:ext cx="9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45" y="128"/>
                  </a:moveTo>
                  <a:cubicBezTo>
                    <a:pt x="34" y="128"/>
                    <a:pt x="22" y="123"/>
                    <a:pt x="15" y="114"/>
                  </a:cubicBezTo>
                  <a:cubicBezTo>
                    <a:pt x="0" y="97"/>
                    <a:pt x="2" y="72"/>
                    <a:pt x="19" y="5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86" y="0"/>
                    <a:pt x="112" y="1"/>
                    <a:pt x="126" y="18"/>
                  </a:cubicBezTo>
                  <a:cubicBezTo>
                    <a:pt x="140" y="35"/>
                    <a:pt x="138" y="60"/>
                    <a:pt x="122" y="74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63" y="124"/>
                    <a:pt x="54" y="128"/>
                    <a:pt x="4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67"/>
            <p:cNvSpPr/>
            <p:nvPr/>
          </p:nvSpPr>
          <p:spPr>
            <a:xfrm>
              <a:off x="1306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94" y="188"/>
                  </a:moveTo>
                  <a:cubicBezTo>
                    <a:pt x="42" y="188"/>
                    <a:pt x="0" y="146"/>
                    <a:pt x="0" y="94"/>
                  </a:cubicBezTo>
                  <a:cubicBezTo>
                    <a:pt x="0" y="42"/>
                    <a:pt x="42" y="0"/>
                    <a:pt x="94" y="0"/>
                  </a:cubicBezTo>
                  <a:cubicBezTo>
                    <a:pt x="146" y="0"/>
                    <a:pt x="188" y="42"/>
                    <a:pt x="188" y="94"/>
                  </a:cubicBezTo>
                  <a:cubicBezTo>
                    <a:pt x="188" y="146"/>
                    <a:pt x="146" y="188"/>
                    <a:pt x="94" y="188"/>
                  </a:cubicBezTo>
                  <a:close/>
                  <a:moveTo>
                    <a:pt x="94" y="79"/>
                  </a:moveTo>
                  <a:cubicBezTo>
                    <a:pt x="86" y="79"/>
                    <a:pt x="79" y="86"/>
                    <a:pt x="79" y="94"/>
                  </a:cubicBezTo>
                  <a:cubicBezTo>
                    <a:pt x="79" y="110"/>
                    <a:pt x="109" y="110"/>
                    <a:pt x="109" y="94"/>
                  </a:cubicBezTo>
                  <a:cubicBezTo>
                    <a:pt x="109" y="86"/>
                    <a:pt x="102" y="79"/>
                    <a:pt x="94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1" name="Google Shape;1481;p67"/>
          <p:cNvGrpSpPr/>
          <p:nvPr/>
        </p:nvGrpSpPr>
        <p:grpSpPr>
          <a:xfrm>
            <a:off x="26570818" y="37833841"/>
            <a:ext cx="1257819" cy="2515639"/>
            <a:chOff x="1176" y="2347"/>
            <a:chExt cx="228" cy="228"/>
          </a:xfrm>
        </p:grpSpPr>
        <p:sp>
          <p:nvSpPr>
            <p:cNvPr id="1482" name="Google Shape;1482;p67"/>
            <p:cNvSpPr/>
            <p:nvPr/>
          </p:nvSpPr>
          <p:spPr>
            <a:xfrm>
              <a:off x="1176" y="2347"/>
              <a:ext cx="228" cy="228"/>
            </a:xfrm>
            <a:custGeom>
              <a:avLst/>
              <a:gdLst/>
              <a:ahLst/>
              <a:cxnLst/>
              <a:rect l="l" t="t" r="r" b="b"/>
              <a:pathLst>
                <a:path w="3796" h="3796" extrusionOk="0">
                  <a:moveTo>
                    <a:pt x="1898" y="3796"/>
                  </a:moveTo>
                  <a:cubicBezTo>
                    <a:pt x="851" y="3796"/>
                    <a:pt x="0" y="2945"/>
                    <a:pt x="0" y="1899"/>
                  </a:cubicBezTo>
                  <a:cubicBezTo>
                    <a:pt x="0" y="852"/>
                    <a:pt x="851" y="0"/>
                    <a:pt x="1898" y="0"/>
                  </a:cubicBezTo>
                  <a:cubicBezTo>
                    <a:pt x="2944" y="0"/>
                    <a:pt x="3796" y="852"/>
                    <a:pt x="3796" y="1899"/>
                  </a:cubicBezTo>
                  <a:cubicBezTo>
                    <a:pt x="3796" y="2945"/>
                    <a:pt x="2944" y="3796"/>
                    <a:pt x="1898" y="3796"/>
                  </a:cubicBezTo>
                  <a:close/>
                  <a:moveTo>
                    <a:pt x="1898" y="80"/>
                  </a:moveTo>
                  <a:cubicBezTo>
                    <a:pt x="895" y="80"/>
                    <a:pt x="79" y="896"/>
                    <a:pt x="79" y="1899"/>
                  </a:cubicBezTo>
                  <a:cubicBezTo>
                    <a:pt x="79" y="2901"/>
                    <a:pt x="895" y="3717"/>
                    <a:pt x="1898" y="3717"/>
                  </a:cubicBezTo>
                  <a:cubicBezTo>
                    <a:pt x="2900" y="3717"/>
                    <a:pt x="3716" y="2901"/>
                    <a:pt x="3716" y="1899"/>
                  </a:cubicBezTo>
                  <a:cubicBezTo>
                    <a:pt x="3716" y="896"/>
                    <a:pt x="2900" y="80"/>
                    <a:pt x="1898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67"/>
            <p:cNvSpPr/>
            <p:nvPr/>
          </p:nvSpPr>
          <p:spPr>
            <a:xfrm>
              <a:off x="1181" y="2426"/>
              <a:ext cx="218" cy="5"/>
            </a:xfrm>
            <a:custGeom>
              <a:avLst/>
              <a:gdLst/>
              <a:ahLst/>
              <a:cxnLst/>
              <a:rect l="l" t="t" r="r" b="b"/>
              <a:pathLst>
                <a:path w="3632" h="80" extrusionOk="0">
                  <a:moveTo>
                    <a:pt x="3592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3592" y="0"/>
                    <a:pt x="3592" y="0"/>
                    <a:pt x="3592" y="0"/>
                  </a:cubicBezTo>
                  <a:cubicBezTo>
                    <a:pt x="3614" y="0"/>
                    <a:pt x="3632" y="18"/>
                    <a:pt x="3632" y="40"/>
                  </a:cubicBezTo>
                  <a:cubicBezTo>
                    <a:pt x="3632" y="62"/>
                    <a:pt x="3614" y="80"/>
                    <a:pt x="3592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67"/>
            <p:cNvSpPr/>
            <p:nvPr/>
          </p:nvSpPr>
          <p:spPr>
            <a:xfrm>
              <a:off x="1296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1702" y="1062"/>
                  </a:moveTo>
                  <a:cubicBezTo>
                    <a:pt x="1696" y="1062"/>
                    <a:pt x="1689" y="1060"/>
                    <a:pt x="1682" y="1056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6" y="69"/>
                    <a:pt x="0" y="45"/>
                    <a:pt x="11" y="26"/>
                  </a:cubicBezTo>
                  <a:cubicBezTo>
                    <a:pt x="22" y="7"/>
                    <a:pt x="46" y="0"/>
                    <a:pt x="65" y="11"/>
                  </a:cubicBezTo>
                  <a:cubicBezTo>
                    <a:pt x="1723" y="988"/>
                    <a:pt x="1723" y="988"/>
                    <a:pt x="1723" y="988"/>
                  </a:cubicBezTo>
                  <a:cubicBezTo>
                    <a:pt x="1742" y="999"/>
                    <a:pt x="1748" y="1023"/>
                    <a:pt x="1737" y="1042"/>
                  </a:cubicBezTo>
                  <a:cubicBezTo>
                    <a:pt x="1729" y="1055"/>
                    <a:pt x="1716" y="1062"/>
                    <a:pt x="1702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67"/>
            <p:cNvSpPr/>
            <p:nvPr/>
          </p:nvSpPr>
          <p:spPr>
            <a:xfrm>
              <a:off x="1287" y="2520"/>
              <a:ext cx="5" cy="54"/>
            </a:xfrm>
            <a:custGeom>
              <a:avLst/>
              <a:gdLst/>
              <a:ahLst/>
              <a:cxnLst/>
              <a:rect l="l" t="t" r="r" b="b"/>
              <a:pathLst>
                <a:path w="80" h="904" extrusionOk="0">
                  <a:moveTo>
                    <a:pt x="40" y="904"/>
                  </a:moveTo>
                  <a:cubicBezTo>
                    <a:pt x="18" y="904"/>
                    <a:pt x="0" y="886"/>
                    <a:pt x="0" y="86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864"/>
                    <a:pt x="80" y="864"/>
                    <a:pt x="80" y="864"/>
                  </a:cubicBezTo>
                  <a:cubicBezTo>
                    <a:pt x="80" y="886"/>
                    <a:pt x="62" y="904"/>
                    <a:pt x="40" y="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67"/>
            <p:cNvSpPr/>
            <p:nvPr/>
          </p:nvSpPr>
          <p:spPr>
            <a:xfrm>
              <a:off x="1306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03" y="1292"/>
                  </a:moveTo>
                  <a:cubicBezTo>
                    <a:pt x="386" y="1292"/>
                    <a:pt x="370" y="1281"/>
                    <a:pt x="365" y="1264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40"/>
                    <a:pt x="2" y="27"/>
                    <a:pt x="10" y="17"/>
                  </a:cubicBezTo>
                  <a:cubicBezTo>
                    <a:pt x="17" y="7"/>
                    <a:pt x="29" y="1"/>
                    <a:pt x="42" y="1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96" y="0"/>
                    <a:pt x="309" y="8"/>
                    <a:pt x="316" y="22"/>
                  </a:cubicBezTo>
                  <a:cubicBezTo>
                    <a:pt x="840" y="1017"/>
                    <a:pt x="840" y="1017"/>
                    <a:pt x="840" y="1017"/>
                  </a:cubicBezTo>
                  <a:cubicBezTo>
                    <a:pt x="850" y="1036"/>
                    <a:pt x="842" y="1061"/>
                    <a:pt x="823" y="1071"/>
                  </a:cubicBezTo>
                  <a:cubicBezTo>
                    <a:pt x="803" y="1081"/>
                    <a:pt x="779" y="1074"/>
                    <a:pt x="769" y="1054"/>
                  </a:cubicBezTo>
                  <a:cubicBezTo>
                    <a:pt x="257" y="80"/>
                    <a:pt x="257" y="80"/>
                    <a:pt x="257" y="80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441" y="1241"/>
                    <a:pt x="441" y="1241"/>
                    <a:pt x="441" y="1241"/>
                  </a:cubicBezTo>
                  <a:cubicBezTo>
                    <a:pt x="448" y="1262"/>
                    <a:pt x="435" y="1285"/>
                    <a:pt x="414" y="1291"/>
                  </a:cubicBezTo>
                  <a:cubicBezTo>
                    <a:pt x="411" y="1292"/>
                    <a:pt x="407" y="1292"/>
                    <a:pt x="403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67"/>
            <p:cNvSpPr/>
            <p:nvPr/>
          </p:nvSpPr>
          <p:spPr>
            <a:xfrm>
              <a:off x="1338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2" h="770" extrusionOk="0">
                  <a:moveTo>
                    <a:pt x="601" y="770"/>
                  </a:moveTo>
                  <a:cubicBezTo>
                    <a:pt x="589" y="770"/>
                    <a:pt x="578" y="765"/>
                    <a:pt x="570" y="75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" y="53"/>
                    <a:pt x="0" y="37"/>
                    <a:pt x="6" y="23"/>
                  </a:cubicBezTo>
                  <a:cubicBezTo>
                    <a:pt x="13" y="9"/>
                    <a:pt x="27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2" y="1"/>
                    <a:pt x="412" y="1"/>
                    <a:pt x="412" y="1"/>
                  </a:cubicBezTo>
                  <a:cubicBezTo>
                    <a:pt x="422" y="1"/>
                    <a:pt x="431" y="4"/>
                    <a:pt x="438" y="10"/>
                  </a:cubicBezTo>
                  <a:cubicBezTo>
                    <a:pt x="854" y="369"/>
                    <a:pt x="854" y="369"/>
                    <a:pt x="854" y="369"/>
                  </a:cubicBezTo>
                  <a:cubicBezTo>
                    <a:pt x="871" y="383"/>
                    <a:pt x="872" y="408"/>
                    <a:pt x="858" y="425"/>
                  </a:cubicBezTo>
                  <a:cubicBezTo>
                    <a:pt x="844" y="442"/>
                    <a:pt x="818" y="444"/>
                    <a:pt x="802" y="429"/>
                  </a:cubicBezTo>
                  <a:cubicBezTo>
                    <a:pt x="397" y="80"/>
                    <a:pt x="397" y="80"/>
                    <a:pt x="397" y="80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632" y="705"/>
                    <a:pt x="632" y="705"/>
                    <a:pt x="632" y="705"/>
                  </a:cubicBezTo>
                  <a:cubicBezTo>
                    <a:pt x="646" y="722"/>
                    <a:pt x="643" y="747"/>
                    <a:pt x="626" y="761"/>
                  </a:cubicBezTo>
                  <a:cubicBezTo>
                    <a:pt x="618" y="767"/>
                    <a:pt x="610" y="770"/>
                    <a:pt x="601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67"/>
            <p:cNvSpPr/>
            <p:nvPr/>
          </p:nvSpPr>
          <p:spPr>
            <a:xfrm>
              <a:off x="1179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45" y="1062"/>
                  </a:moveTo>
                  <a:cubicBezTo>
                    <a:pt x="32" y="1062"/>
                    <a:pt x="18" y="1055"/>
                    <a:pt x="11" y="1042"/>
                  </a:cubicBezTo>
                  <a:cubicBezTo>
                    <a:pt x="0" y="1023"/>
                    <a:pt x="6" y="999"/>
                    <a:pt x="25" y="988"/>
                  </a:cubicBezTo>
                  <a:cubicBezTo>
                    <a:pt x="1682" y="11"/>
                    <a:pt x="1682" y="11"/>
                    <a:pt x="1682" y="11"/>
                  </a:cubicBezTo>
                  <a:cubicBezTo>
                    <a:pt x="1701" y="0"/>
                    <a:pt x="1726" y="7"/>
                    <a:pt x="1737" y="26"/>
                  </a:cubicBezTo>
                  <a:cubicBezTo>
                    <a:pt x="1748" y="45"/>
                    <a:pt x="1742" y="69"/>
                    <a:pt x="1723" y="80"/>
                  </a:cubicBezTo>
                  <a:cubicBezTo>
                    <a:pt x="65" y="1056"/>
                    <a:pt x="65" y="1056"/>
                    <a:pt x="65" y="1056"/>
                  </a:cubicBezTo>
                  <a:cubicBezTo>
                    <a:pt x="59" y="1060"/>
                    <a:pt x="52" y="1062"/>
                    <a:pt x="45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67"/>
            <p:cNvSpPr/>
            <p:nvPr/>
          </p:nvSpPr>
          <p:spPr>
            <a:xfrm>
              <a:off x="1222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47" y="1292"/>
                  </a:moveTo>
                  <a:cubicBezTo>
                    <a:pt x="443" y="1292"/>
                    <a:pt x="439" y="1292"/>
                    <a:pt x="435" y="1291"/>
                  </a:cubicBezTo>
                  <a:cubicBezTo>
                    <a:pt x="414" y="1285"/>
                    <a:pt x="402" y="1262"/>
                    <a:pt x="408" y="1241"/>
                  </a:cubicBezTo>
                  <a:cubicBezTo>
                    <a:pt x="755" y="81"/>
                    <a:pt x="755" y="81"/>
                    <a:pt x="755" y="81"/>
                  </a:cubicBezTo>
                  <a:cubicBezTo>
                    <a:pt x="593" y="80"/>
                    <a:pt x="593" y="80"/>
                    <a:pt x="593" y="80"/>
                  </a:cubicBezTo>
                  <a:cubicBezTo>
                    <a:pt x="81" y="1054"/>
                    <a:pt x="81" y="1054"/>
                    <a:pt x="81" y="1054"/>
                  </a:cubicBezTo>
                  <a:cubicBezTo>
                    <a:pt x="70" y="1074"/>
                    <a:pt x="46" y="1081"/>
                    <a:pt x="27" y="1071"/>
                  </a:cubicBezTo>
                  <a:cubicBezTo>
                    <a:pt x="7" y="1061"/>
                    <a:pt x="0" y="1036"/>
                    <a:pt x="10" y="1017"/>
                  </a:cubicBezTo>
                  <a:cubicBezTo>
                    <a:pt x="533" y="22"/>
                    <a:pt x="533" y="22"/>
                    <a:pt x="533" y="22"/>
                  </a:cubicBezTo>
                  <a:cubicBezTo>
                    <a:pt x="540" y="8"/>
                    <a:pt x="554" y="0"/>
                    <a:pt x="569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21" y="1"/>
                    <a:pt x="832" y="7"/>
                    <a:pt x="840" y="17"/>
                  </a:cubicBezTo>
                  <a:cubicBezTo>
                    <a:pt x="847" y="27"/>
                    <a:pt x="850" y="40"/>
                    <a:pt x="846" y="52"/>
                  </a:cubicBezTo>
                  <a:cubicBezTo>
                    <a:pt x="485" y="1264"/>
                    <a:pt x="485" y="1264"/>
                    <a:pt x="485" y="1264"/>
                  </a:cubicBezTo>
                  <a:cubicBezTo>
                    <a:pt x="480" y="1281"/>
                    <a:pt x="464" y="1292"/>
                    <a:pt x="447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67"/>
            <p:cNvSpPr/>
            <p:nvPr/>
          </p:nvSpPr>
          <p:spPr>
            <a:xfrm>
              <a:off x="1189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3" h="770" extrusionOk="0">
                  <a:moveTo>
                    <a:pt x="272" y="770"/>
                  </a:moveTo>
                  <a:cubicBezTo>
                    <a:pt x="263" y="770"/>
                    <a:pt x="254" y="767"/>
                    <a:pt x="247" y="761"/>
                  </a:cubicBezTo>
                  <a:cubicBezTo>
                    <a:pt x="230" y="747"/>
                    <a:pt x="227" y="722"/>
                    <a:pt x="241" y="705"/>
                  </a:cubicBezTo>
                  <a:cubicBezTo>
                    <a:pt x="747" y="80"/>
                    <a:pt x="747" y="80"/>
                    <a:pt x="747" y="80"/>
                  </a:cubicBezTo>
                  <a:cubicBezTo>
                    <a:pt x="475" y="80"/>
                    <a:pt x="475" y="80"/>
                    <a:pt x="475" y="80"/>
                  </a:cubicBezTo>
                  <a:cubicBezTo>
                    <a:pt x="71" y="429"/>
                    <a:pt x="71" y="429"/>
                    <a:pt x="71" y="429"/>
                  </a:cubicBezTo>
                  <a:cubicBezTo>
                    <a:pt x="54" y="444"/>
                    <a:pt x="29" y="442"/>
                    <a:pt x="14" y="425"/>
                  </a:cubicBezTo>
                  <a:cubicBezTo>
                    <a:pt x="0" y="408"/>
                    <a:pt x="2" y="383"/>
                    <a:pt x="19" y="369"/>
                  </a:cubicBezTo>
                  <a:cubicBezTo>
                    <a:pt x="435" y="10"/>
                    <a:pt x="435" y="10"/>
                    <a:pt x="435" y="10"/>
                  </a:cubicBezTo>
                  <a:cubicBezTo>
                    <a:pt x="442" y="4"/>
                    <a:pt x="451" y="1"/>
                    <a:pt x="461" y="1"/>
                  </a:cubicBezTo>
                  <a:cubicBezTo>
                    <a:pt x="830" y="0"/>
                    <a:pt x="830" y="0"/>
                    <a:pt x="830" y="0"/>
                  </a:cubicBezTo>
                  <a:cubicBezTo>
                    <a:pt x="831" y="0"/>
                    <a:pt x="831" y="0"/>
                    <a:pt x="831" y="0"/>
                  </a:cubicBezTo>
                  <a:cubicBezTo>
                    <a:pt x="846" y="0"/>
                    <a:pt x="860" y="9"/>
                    <a:pt x="866" y="23"/>
                  </a:cubicBezTo>
                  <a:cubicBezTo>
                    <a:pt x="873" y="37"/>
                    <a:pt x="871" y="53"/>
                    <a:pt x="861" y="65"/>
                  </a:cubicBezTo>
                  <a:cubicBezTo>
                    <a:pt x="303" y="755"/>
                    <a:pt x="303" y="755"/>
                    <a:pt x="303" y="755"/>
                  </a:cubicBezTo>
                  <a:cubicBezTo>
                    <a:pt x="295" y="765"/>
                    <a:pt x="283" y="770"/>
                    <a:pt x="272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67"/>
            <p:cNvSpPr/>
            <p:nvPr/>
          </p:nvSpPr>
          <p:spPr>
            <a:xfrm>
              <a:off x="1287" y="2479"/>
              <a:ext cx="5" cy="28"/>
            </a:xfrm>
            <a:custGeom>
              <a:avLst/>
              <a:gdLst/>
              <a:ahLst/>
              <a:cxnLst/>
              <a:rect l="l" t="t" r="r" b="b"/>
              <a:pathLst>
                <a:path w="80" h="464" extrusionOk="0">
                  <a:moveTo>
                    <a:pt x="40" y="464"/>
                  </a:moveTo>
                  <a:cubicBezTo>
                    <a:pt x="18" y="464"/>
                    <a:pt x="0" y="446"/>
                    <a:pt x="0" y="4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424"/>
                    <a:pt x="80" y="424"/>
                    <a:pt x="80" y="424"/>
                  </a:cubicBezTo>
                  <a:cubicBezTo>
                    <a:pt x="80" y="446"/>
                    <a:pt x="62" y="464"/>
                    <a:pt x="40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67"/>
            <p:cNvSpPr/>
            <p:nvPr/>
          </p:nvSpPr>
          <p:spPr>
            <a:xfrm>
              <a:off x="1287" y="2453"/>
              <a:ext cx="5" cy="18"/>
            </a:xfrm>
            <a:custGeom>
              <a:avLst/>
              <a:gdLst/>
              <a:ahLst/>
              <a:cxnLst/>
              <a:rect l="l" t="t" r="r" b="b"/>
              <a:pathLst>
                <a:path w="80" h="299" extrusionOk="0">
                  <a:moveTo>
                    <a:pt x="40" y="299"/>
                  </a:moveTo>
                  <a:cubicBezTo>
                    <a:pt x="18" y="299"/>
                    <a:pt x="0" y="281"/>
                    <a:pt x="0" y="25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259"/>
                    <a:pt x="80" y="259"/>
                    <a:pt x="80" y="259"/>
                  </a:cubicBezTo>
                  <a:cubicBezTo>
                    <a:pt x="80" y="281"/>
                    <a:pt x="62" y="299"/>
                    <a:pt x="40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67"/>
            <p:cNvSpPr/>
            <p:nvPr/>
          </p:nvSpPr>
          <p:spPr>
            <a:xfrm>
              <a:off x="1287" y="2437"/>
              <a:ext cx="5" cy="12"/>
            </a:xfrm>
            <a:custGeom>
              <a:avLst/>
              <a:gdLst/>
              <a:ahLst/>
              <a:cxnLst/>
              <a:rect l="l" t="t" r="r" b="b"/>
              <a:pathLst>
                <a:path w="80" h="200" extrusionOk="0">
                  <a:moveTo>
                    <a:pt x="40" y="200"/>
                  </a:moveTo>
                  <a:cubicBezTo>
                    <a:pt x="18" y="200"/>
                    <a:pt x="0" y="182"/>
                    <a:pt x="0" y="1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160"/>
                    <a:pt x="80" y="160"/>
                    <a:pt x="80" y="160"/>
                  </a:cubicBezTo>
                  <a:cubicBezTo>
                    <a:pt x="80" y="182"/>
                    <a:pt x="62" y="200"/>
                    <a:pt x="40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67"/>
            <p:cNvSpPr/>
            <p:nvPr/>
          </p:nvSpPr>
          <p:spPr>
            <a:xfrm>
              <a:off x="1279" y="2393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76" y="352"/>
                  </a:moveTo>
                  <a:cubicBezTo>
                    <a:pt x="79" y="352"/>
                    <a:pt x="0" y="273"/>
                    <a:pt x="0" y="176"/>
                  </a:cubicBezTo>
                  <a:cubicBezTo>
                    <a:pt x="0" y="79"/>
                    <a:pt x="79" y="0"/>
                    <a:pt x="176" y="0"/>
                  </a:cubicBezTo>
                  <a:cubicBezTo>
                    <a:pt x="273" y="0"/>
                    <a:pt x="352" y="79"/>
                    <a:pt x="352" y="176"/>
                  </a:cubicBezTo>
                  <a:cubicBezTo>
                    <a:pt x="352" y="273"/>
                    <a:pt x="273" y="352"/>
                    <a:pt x="176" y="352"/>
                  </a:cubicBezTo>
                  <a:close/>
                  <a:moveTo>
                    <a:pt x="176" y="80"/>
                  </a:moveTo>
                  <a:cubicBezTo>
                    <a:pt x="123" y="80"/>
                    <a:pt x="80" y="123"/>
                    <a:pt x="80" y="176"/>
                  </a:cubicBezTo>
                  <a:cubicBezTo>
                    <a:pt x="80" y="229"/>
                    <a:pt x="123" y="272"/>
                    <a:pt x="176" y="272"/>
                  </a:cubicBezTo>
                  <a:cubicBezTo>
                    <a:pt x="229" y="272"/>
                    <a:pt x="272" y="229"/>
                    <a:pt x="272" y="176"/>
                  </a:cubicBezTo>
                  <a:cubicBezTo>
                    <a:pt x="272" y="123"/>
                    <a:pt x="229" y="80"/>
                    <a:pt x="176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67"/>
            <p:cNvSpPr/>
            <p:nvPr/>
          </p:nvSpPr>
          <p:spPr>
            <a:xfrm>
              <a:off x="1242" y="2404"/>
              <a:ext cx="42" cy="5"/>
            </a:xfrm>
            <a:custGeom>
              <a:avLst/>
              <a:gdLst/>
              <a:ahLst/>
              <a:cxnLst/>
              <a:rect l="l" t="t" r="r" b="b"/>
              <a:pathLst>
                <a:path w="699" h="80" extrusionOk="0">
                  <a:moveTo>
                    <a:pt x="659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81" y="0"/>
                    <a:pt x="699" y="18"/>
                    <a:pt x="699" y="40"/>
                  </a:cubicBezTo>
                  <a:cubicBezTo>
                    <a:pt x="699" y="62"/>
                    <a:pt x="681" y="80"/>
                    <a:pt x="659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67"/>
            <p:cNvSpPr/>
            <p:nvPr/>
          </p:nvSpPr>
          <p:spPr>
            <a:xfrm>
              <a:off x="1266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5" h="103" extrusionOk="0">
                  <a:moveTo>
                    <a:pt x="293" y="103"/>
                  </a:moveTo>
                  <a:cubicBezTo>
                    <a:pt x="292" y="103"/>
                    <a:pt x="291" y="103"/>
                    <a:pt x="289" y="103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17" y="78"/>
                    <a:pt x="0" y="58"/>
                    <a:pt x="3" y="36"/>
                  </a:cubicBezTo>
                  <a:cubicBezTo>
                    <a:pt x="5" y="15"/>
                    <a:pt x="24" y="0"/>
                    <a:pt x="46" y="0"/>
                  </a:cubicBezTo>
                  <a:cubicBezTo>
                    <a:pt x="297" y="24"/>
                    <a:pt x="297" y="24"/>
                    <a:pt x="297" y="24"/>
                  </a:cubicBezTo>
                  <a:cubicBezTo>
                    <a:pt x="319" y="26"/>
                    <a:pt x="335" y="45"/>
                    <a:pt x="333" y="67"/>
                  </a:cubicBezTo>
                  <a:cubicBezTo>
                    <a:pt x="331" y="88"/>
                    <a:pt x="314" y="103"/>
                    <a:pt x="2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67"/>
            <p:cNvSpPr/>
            <p:nvPr/>
          </p:nvSpPr>
          <p:spPr>
            <a:xfrm>
              <a:off x="1239" y="2401"/>
              <a:ext cx="8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95" y="128"/>
                  </a:moveTo>
                  <a:cubicBezTo>
                    <a:pt x="86" y="128"/>
                    <a:pt x="77" y="125"/>
                    <a:pt x="70" y="118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" y="60"/>
                    <a:pt x="0" y="35"/>
                    <a:pt x="14" y="18"/>
                  </a:cubicBezTo>
                  <a:cubicBezTo>
                    <a:pt x="29" y="1"/>
                    <a:pt x="54" y="0"/>
                    <a:pt x="70" y="14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38" y="72"/>
                    <a:pt x="140" y="97"/>
                    <a:pt x="126" y="114"/>
                  </a:cubicBezTo>
                  <a:cubicBezTo>
                    <a:pt x="118" y="123"/>
                    <a:pt x="107" y="128"/>
                    <a:pt x="9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67"/>
            <p:cNvSpPr/>
            <p:nvPr/>
          </p:nvSpPr>
          <p:spPr>
            <a:xfrm>
              <a:off x="1287" y="2375"/>
              <a:ext cx="5" cy="23"/>
            </a:xfrm>
            <a:custGeom>
              <a:avLst/>
              <a:gdLst/>
              <a:ahLst/>
              <a:cxnLst/>
              <a:rect l="l" t="t" r="r" b="b"/>
              <a:pathLst>
                <a:path w="80" h="381" extrusionOk="0">
                  <a:moveTo>
                    <a:pt x="40" y="381"/>
                  </a:moveTo>
                  <a:cubicBezTo>
                    <a:pt x="18" y="381"/>
                    <a:pt x="0" y="363"/>
                    <a:pt x="0" y="3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341"/>
                    <a:pt x="80" y="341"/>
                    <a:pt x="80" y="341"/>
                  </a:cubicBezTo>
                  <a:cubicBezTo>
                    <a:pt x="80" y="363"/>
                    <a:pt x="62" y="381"/>
                    <a:pt x="40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67"/>
            <p:cNvSpPr/>
            <p:nvPr/>
          </p:nvSpPr>
          <p:spPr>
            <a:xfrm>
              <a:off x="1263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9" h="188" extrusionOk="0">
                  <a:moveTo>
                    <a:pt x="95" y="188"/>
                  </a:moveTo>
                  <a:cubicBezTo>
                    <a:pt x="43" y="188"/>
                    <a:pt x="0" y="146"/>
                    <a:pt x="0" y="94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147" y="0"/>
                    <a:pt x="189" y="42"/>
                    <a:pt x="189" y="94"/>
                  </a:cubicBezTo>
                  <a:cubicBezTo>
                    <a:pt x="189" y="146"/>
                    <a:pt x="147" y="188"/>
                    <a:pt x="95" y="188"/>
                  </a:cubicBezTo>
                  <a:close/>
                  <a:moveTo>
                    <a:pt x="95" y="79"/>
                  </a:moveTo>
                  <a:cubicBezTo>
                    <a:pt x="87" y="79"/>
                    <a:pt x="80" y="86"/>
                    <a:pt x="80" y="94"/>
                  </a:cubicBezTo>
                  <a:cubicBezTo>
                    <a:pt x="80" y="110"/>
                    <a:pt x="110" y="110"/>
                    <a:pt x="110" y="94"/>
                  </a:cubicBezTo>
                  <a:cubicBezTo>
                    <a:pt x="110" y="86"/>
                    <a:pt x="103" y="79"/>
                    <a:pt x="95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67"/>
            <p:cNvSpPr/>
            <p:nvPr/>
          </p:nvSpPr>
          <p:spPr>
            <a:xfrm>
              <a:off x="1296" y="2404"/>
              <a:ext cx="39" cy="5"/>
            </a:xfrm>
            <a:custGeom>
              <a:avLst/>
              <a:gdLst/>
              <a:ahLst/>
              <a:cxnLst/>
              <a:rect l="l" t="t" r="r" b="b"/>
              <a:pathLst>
                <a:path w="683" h="80" extrusionOk="0">
                  <a:moveTo>
                    <a:pt x="643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43" y="0"/>
                    <a:pt x="643" y="0"/>
                    <a:pt x="643" y="0"/>
                  </a:cubicBezTo>
                  <a:cubicBezTo>
                    <a:pt x="665" y="0"/>
                    <a:pt x="683" y="18"/>
                    <a:pt x="683" y="40"/>
                  </a:cubicBezTo>
                  <a:cubicBezTo>
                    <a:pt x="683" y="62"/>
                    <a:pt x="665" y="80"/>
                    <a:pt x="643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67"/>
            <p:cNvSpPr/>
            <p:nvPr/>
          </p:nvSpPr>
          <p:spPr>
            <a:xfrm>
              <a:off x="1294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4" h="105" extrusionOk="0">
                  <a:moveTo>
                    <a:pt x="42" y="105"/>
                  </a:moveTo>
                  <a:cubicBezTo>
                    <a:pt x="21" y="105"/>
                    <a:pt x="4" y="90"/>
                    <a:pt x="2" y="69"/>
                  </a:cubicBezTo>
                  <a:cubicBezTo>
                    <a:pt x="0" y="47"/>
                    <a:pt x="16" y="28"/>
                    <a:pt x="38" y="26"/>
                  </a:cubicBezTo>
                  <a:cubicBezTo>
                    <a:pt x="289" y="2"/>
                    <a:pt x="289" y="2"/>
                    <a:pt x="289" y="2"/>
                  </a:cubicBezTo>
                  <a:cubicBezTo>
                    <a:pt x="310" y="0"/>
                    <a:pt x="330" y="16"/>
                    <a:pt x="332" y="38"/>
                  </a:cubicBezTo>
                  <a:cubicBezTo>
                    <a:pt x="334" y="60"/>
                    <a:pt x="318" y="80"/>
                    <a:pt x="296" y="82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4" y="105"/>
                    <a:pt x="43" y="105"/>
                    <a:pt x="42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67"/>
            <p:cNvSpPr/>
            <p:nvPr/>
          </p:nvSpPr>
          <p:spPr>
            <a:xfrm>
              <a:off x="1331" y="2401"/>
              <a:ext cx="9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45" y="128"/>
                  </a:moveTo>
                  <a:cubicBezTo>
                    <a:pt x="34" y="128"/>
                    <a:pt x="22" y="123"/>
                    <a:pt x="15" y="114"/>
                  </a:cubicBezTo>
                  <a:cubicBezTo>
                    <a:pt x="0" y="97"/>
                    <a:pt x="2" y="72"/>
                    <a:pt x="19" y="5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86" y="0"/>
                    <a:pt x="112" y="1"/>
                    <a:pt x="126" y="18"/>
                  </a:cubicBezTo>
                  <a:cubicBezTo>
                    <a:pt x="140" y="35"/>
                    <a:pt x="138" y="60"/>
                    <a:pt x="122" y="74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63" y="124"/>
                    <a:pt x="54" y="128"/>
                    <a:pt x="4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67"/>
            <p:cNvSpPr/>
            <p:nvPr/>
          </p:nvSpPr>
          <p:spPr>
            <a:xfrm>
              <a:off x="1306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94" y="188"/>
                  </a:moveTo>
                  <a:cubicBezTo>
                    <a:pt x="42" y="188"/>
                    <a:pt x="0" y="146"/>
                    <a:pt x="0" y="94"/>
                  </a:cubicBezTo>
                  <a:cubicBezTo>
                    <a:pt x="0" y="42"/>
                    <a:pt x="42" y="0"/>
                    <a:pt x="94" y="0"/>
                  </a:cubicBezTo>
                  <a:cubicBezTo>
                    <a:pt x="146" y="0"/>
                    <a:pt x="188" y="42"/>
                    <a:pt x="188" y="94"/>
                  </a:cubicBezTo>
                  <a:cubicBezTo>
                    <a:pt x="188" y="146"/>
                    <a:pt x="146" y="188"/>
                    <a:pt x="94" y="188"/>
                  </a:cubicBezTo>
                  <a:close/>
                  <a:moveTo>
                    <a:pt x="94" y="79"/>
                  </a:moveTo>
                  <a:cubicBezTo>
                    <a:pt x="86" y="79"/>
                    <a:pt x="79" y="86"/>
                    <a:pt x="79" y="94"/>
                  </a:cubicBezTo>
                  <a:cubicBezTo>
                    <a:pt x="79" y="110"/>
                    <a:pt x="109" y="110"/>
                    <a:pt x="109" y="94"/>
                  </a:cubicBezTo>
                  <a:cubicBezTo>
                    <a:pt x="109" y="86"/>
                    <a:pt x="102" y="79"/>
                    <a:pt x="94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4" name="Google Shape;1504;p67"/>
          <p:cNvGrpSpPr/>
          <p:nvPr/>
        </p:nvGrpSpPr>
        <p:grpSpPr>
          <a:xfrm>
            <a:off x="18763066" y="33709600"/>
            <a:ext cx="1257819" cy="2515639"/>
            <a:chOff x="1176" y="2347"/>
            <a:chExt cx="280" cy="228"/>
          </a:xfrm>
        </p:grpSpPr>
        <p:sp>
          <p:nvSpPr>
            <p:cNvPr id="1505" name="Google Shape;1505;p67"/>
            <p:cNvSpPr/>
            <p:nvPr/>
          </p:nvSpPr>
          <p:spPr>
            <a:xfrm>
              <a:off x="1176" y="2347"/>
              <a:ext cx="228" cy="228"/>
            </a:xfrm>
            <a:custGeom>
              <a:avLst/>
              <a:gdLst/>
              <a:ahLst/>
              <a:cxnLst/>
              <a:rect l="l" t="t" r="r" b="b"/>
              <a:pathLst>
                <a:path w="3796" h="3796" extrusionOk="0">
                  <a:moveTo>
                    <a:pt x="1898" y="3796"/>
                  </a:moveTo>
                  <a:cubicBezTo>
                    <a:pt x="851" y="3796"/>
                    <a:pt x="0" y="2945"/>
                    <a:pt x="0" y="1899"/>
                  </a:cubicBezTo>
                  <a:cubicBezTo>
                    <a:pt x="0" y="852"/>
                    <a:pt x="851" y="0"/>
                    <a:pt x="1898" y="0"/>
                  </a:cubicBezTo>
                  <a:cubicBezTo>
                    <a:pt x="2944" y="0"/>
                    <a:pt x="3796" y="852"/>
                    <a:pt x="3796" y="1899"/>
                  </a:cubicBezTo>
                  <a:cubicBezTo>
                    <a:pt x="3796" y="2945"/>
                    <a:pt x="2944" y="3796"/>
                    <a:pt x="1898" y="3796"/>
                  </a:cubicBezTo>
                  <a:close/>
                  <a:moveTo>
                    <a:pt x="1898" y="80"/>
                  </a:moveTo>
                  <a:cubicBezTo>
                    <a:pt x="895" y="80"/>
                    <a:pt x="79" y="896"/>
                    <a:pt x="79" y="1899"/>
                  </a:cubicBezTo>
                  <a:cubicBezTo>
                    <a:pt x="79" y="2901"/>
                    <a:pt x="895" y="3717"/>
                    <a:pt x="1898" y="3717"/>
                  </a:cubicBezTo>
                  <a:cubicBezTo>
                    <a:pt x="2900" y="3717"/>
                    <a:pt x="3716" y="2901"/>
                    <a:pt x="3716" y="1899"/>
                  </a:cubicBezTo>
                  <a:cubicBezTo>
                    <a:pt x="3716" y="896"/>
                    <a:pt x="2900" y="80"/>
                    <a:pt x="1898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67"/>
            <p:cNvSpPr/>
            <p:nvPr/>
          </p:nvSpPr>
          <p:spPr>
            <a:xfrm>
              <a:off x="1181" y="2426"/>
              <a:ext cx="218" cy="5"/>
            </a:xfrm>
            <a:custGeom>
              <a:avLst/>
              <a:gdLst/>
              <a:ahLst/>
              <a:cxnLst/>
              <a:rect l="l" t="t" r="r" b="b"/>
              <a:pathLst>
                <a:path w="3632" h="80" extrusionOk="0">
                  <a:moveTo>
                    <a:pt x="3592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3592" y="0"/>
                    <a:pt x="3592" y="0"/>
                    <a:pt x="3592" y="0"/>
                  </a:cubicBezTo>
                  <a:cubicBezTo>
                    <a:pt x="3614" y="0"/>
                    <a:pt x="3632" y="18"/>
                    <a:pt x="3632" y="40"/>
                  </a:cubicBezTo>
                  <a:cubicBezTo>
                    <a:pt x="3632" y="62"/>
                    <a:pt x="3614" y="80"/>
                    <a:pt x="3592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67"/>
            <p:cNvSpPr/>
            <p:nvPr/>
          </p:nvSpPr>
          <p:spPr>
            <a:xfrm>
              <a:off x="1296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1702" y="1062"/>
                  </a:moveTo>
                  <a:cubicBezTo>
                    <a:pt x="1696" y="1062"/>
                    <a:pt x="1689" y="1060"/>
                    <a:pt x="1682" y="1056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6" y="69"/>
                    <a:pt x="0" y="45"/>
                    <a:pt x="11" y="26"/>
                  </a:cubicBezTo>
                  <a:cubicBezTo>
                    <a:pt x="22" y="7"/>
                    <a:pt x="46" y="0"/>
                    <a:pt x="65" y="11"/>
                  </a:cubicBezTo>
                  <a:cubicBezTo>
                    <a:pt x="1723" y="988"/>
                    <a:pt x="1723" y="988"/>
                    <a:pt x="1723" y="988"/>
                  </a:cubicBezTo>
                  <a:cubicBezTo>
                    <a:pt x="1742" y="999"/>
                    <a:pt x="1748" y="1023"/>
                    <a:pt x="1737" y="1042"/>
                  </a:cubicBezTo>
                  <a:cubicBezTo>
                    <a:pt x="1729" y="1055"/>
                    <a:pt x="1716" y="1062"/>
                    <a:pt x="1702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67"/>
            <p:cNvSpPr/>
            <p:nvPr/>
          </p:nvSpPr>
          <p:spPr>
            <a:xfrm>
              <a:off x="1287" y="2520"/>
              <a:ext cx="5" cy="54"/>
            </a:xfrm>
            <a:custGeom>
              <a:avLst/>
              <a:gdLst/>
              <a:ahLst/>
              <a:cxnLst/>
              <a:rect l="l" t="t" r="r" b="b"/>
              <a:pathLst>
                <a:path w="80" h="904" extrusionOk="0">
                  <a:moveTo>
                    <a:pt x="40" y="904"/>
                  </a:moveTo>
                  <a:cubicBezTo>
                    <a:pt x="18" y="904"/>
                    <a:pt x="0" y="886"/>
                    <a:pt x="0" y="86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864"/>
                    <a:pt x="80" y="864"/>
                    <a:pt x="80" y="864"/>
                  </a:cubicBezTo>
                  <a:cubicBezTo>
                    <a:pt x="80" y="886"/>
                    <a:pt x="62" y="904"/>
                    <a:pt x="40" y="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67"/>
            <p:cNvSpPr/>
            <p:nvPr/>
          </p:nvSpPr>
          <p:spPr>
            <a:xfrm>
              <a:off x="1306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03" y="1292"/>
                  </a:moveTo>
                  <a:cubicBezTo>
                    <a:pt x="386" y="1292"/>
                    <a:pt x="370" y="1281"/>
                    <a:pt x="365" y="1264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40"/>
                    <a:pt x="2" y="27"/>
                    <a:pt x="10" y="17"/>
                  </a:cubicBezTo>
                  <a:cubicBezTo>
                    <a:pt x="17" y="7"/>
                    <a:pt x="29" y="1"/>
                    <a:pt x="42" y="1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96" y="0"/>
                    <a:pt x="309" y="8"/>
                    <a:pt x="316" y="22"/>
                  </a:cubicBezTo>
                  <a:cubicBezTo>
                    <a:pt x="840" y="1017"/>
                    <a:pt x="840" y="1017"/>
                    <a:pt x="840" y="1017"/>
                  </a:cubicBezTo>
                  <a:cubicBezTo>
                    <a:pt x="850" y="1036"/>
                    <a:pt x="842" y="1061"/>
                    <a:pt x="823" y="1071"/>
                  </a:cubicBezTo>
                  <a:cubicBezTo>
                    <a:pt x="803" y="1081"/>
                    <a:pt x="779" y="1074"/>
                    <a:pt x="769" y="1054"/>
                  </a:cubicBezTo>
                  <a:cubicBezTo>
                    <a:pt x="257" y="80"/>
                    <a:pt x="257" y="80"/>
                    <a:pt x="257" y="80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441" y="1241"/>
                    <a:pt x="441" y="1241"/>
                    <a:pt x="441" y="1241"/>
                  </a:cubicBezTo>
                  <a:cubicBezTo>
                    <a:pt x="448" y="1262"/>
                    <a:pt x="435" y="1285"/>
                    <a:pt x="414" y="1291"/>
                  </a:cubicBezTo>
                  <a:cubicBezTo>
                    <a:pt x="411" y="1292"/>
                    <a:pt x="407" y="1292"/>
                    <a:pt x="403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67"/>
            <p:cNvSpPr/>
            <p:nvPr/>
          </p:nvSpPr>
          <p:spPr>
            <a:xfrm>
              <a:off x="1338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2" h="770" extrusionOk="0">
                  <a:moveTo>
                    <a:pt x="601" y="770"/>
                  </a:moveTo>
                  <a:cubicBezTo>
                    <a:pt x="589" y="770"/>
                    <a:pt x="578" y="765"/>
                    <a:pt x="570" y="75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" y="53"/>
                    <a:pt x="0" y="37"/>
                    <a:pt x="6" y="23"/>
                  </a:cubicBezTo>
                  <a:cubicBezTo>
                    <a:pt x="13" y="9"/>
                    <a:pt x="27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2" y="1"/>
                    <a:pt x="412" y="1"/>
                    <a:pt x="412" y="1"/>
                  </a:cubicBezTo>
                  <a:cubicBezTo>
                    <a:pt x="422" y="1"/>
                    <a:pt x="431" y="4"/>
                    <a:pt x="438" y="10"/>
                  </a:cubicBezTo>
                  <a:cubicBezTo>
                    <a:pt x="854" y="369"/>
                    <a:pt x="854" y="369"/>
                    <a:pt x="854" y="369"/>
                  </a:cubicBezTo>
                  <a:cubicBezTo>
                    <a:pt x="871" y="383"/>
                    <a:pt x="872" y="408"/>
                    <a:pt x="858" y="425"/>
                  </a:cubicBezTo>
                  <a:cubicBezTo>
                    <a:pt x="844" y="442"/>
                    <a:pt x="818" y="444"/>
                    <a:pt x="802" y="429"/>
                  </a:cubicBezTo>
                  <a:cubicBezTo>
                    <a:pt x="397" y="80"/>
                    <a:pt x="397" y="80"/>
                    <a:pt x="397" y="80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632" y="705"/>
                    <a:pt x="632" y="705"/>
                    <a:pt x="632" y="705"/>
                  </a:cubicBezTo>
                  <a:cubicBezTo>
                    <a:pt x="646" y="722"/>
                    <a:pt x="643" y="747"/>
                    <a:pt x="626" y="761"/>
                  </a:cubicBezTo>
                  <a:cubicBezTo>
                    <a:pt x="618" y="767"/>
                    <a:pt x="610" y="770"/>
                    <a:pt x="601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67"/>
            <p:cNvSpPr/>
            <p:nvPr/>
          </p:nvSpPr>
          <p:spPr>
            <a:xfrm>
              <a:off x="1179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45" y="1062"/>
                  </a:moveTo>
                  <a:cubicBezTo>
                    <a:pt x="32" y="1062"/>
                    <a:pt x="18" y="1055"/>
                    <a:pt x="11" y="1042"/>
                  </a:cubicBezTo>
                  <a:cubicBezTo>
                    <a:pt x="0" y="1023"/>
                    <a:pt x="6" y="999"/>
                    <a:pt x="25" y="988"/>
                  </a:cubicBezTo>
                  <a:cubicBezTo>
                    <a:pt x="1682" y="11"/>
                    <a:pt x="1682" y="11"/>
                    <a:pt x="1682" y="11"/>
                  </a:cubicBezTo>
                  <a:cubicBezTo>
                    <a:pt x="1701" y="0"/>
                    <a:pt x="1726" y="7"/>
                    <a:pt x="1737" y="26"/>
                  </a:cubicBezTo>
                  <a:cubicBezTo>
                    <a:pt x="1748" y="45"/>
                    <a:pt x="1742" y="69"/>
                    <a:pt x="1723" y="80"/>
                  </a:cubicBezTo>
                  <a:cubicBezTo>
                    <a:pt x="65" y="1056"/>
                    <a:pt x="65" y="1056"/>
                    <a:pt x="65" y="1056"/>
                  </a:cubicBezTo>
                  <a:cubicBezTo>
                    <a:pt x="59" y="1060"/>
                    <a:pt x="52" y="1062"/>
                    <a:pt x="45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67"/>
            <p:cNvSpPr/>
            <p:nvPr/>
          </p:nvSpPr>
          <p:spPr>
            <a:xfrm>
              <a:off x="1222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47" y="1292"/>
                  </a:moveTo>
                  <a:cubicBezTo>
                    <a:pt x="443" y="1292"/>
                    <a:pt x="439" y="1292"/>
                    <a:pt x="435" y="1291"/>
                  </a:cubicBezTo>
                  <a:cubicBezTo>
                    <a:pt x="414" y="1285"/>
                    <a:pt x="402" y="1262"/>
                    <a:pt x="408" y="1241"/>
                  </a:cubicBezTo>
                  <a:cubicBezTo>
                    <a:pt x="755" y="81"/>
                    <a:pt x="755" y="81"/>
                    <a:pt x="755" y="81"/>
                  </a:cubicBezTo>
                  <a:cubicBezTo>
                    <a:pt x="593" y="80"/>
                    <a:pt x="593" y="80"/>
                    <a:pt x="593" y="80"/>
                  </a:cubicBezTo>
                  <a:cubicBezTo>
                    <a:pt x="81" y="1054"/>
                    <a:pt x="81" y="1054"/>
                    <a:pt x="81" y="1054"/>
                  </a:cubicBezTo>
                  <a:cubicBezTo>
                    <a:pt x="70" y="1074"/>
                    <a:pt x="46" y="1081"/>
                    <a:pt x="27" y="1071"/>
                  </a:cubicBezTo>
                  <a:cubicBezTo>
                    <a:pt x="7" y="1061"/>
                    <a:pt x="0" y="1036"/>
                    <a:pt x="10" y="1017"/>
                  </a:cubicBezTo>
                  <a:cubicBezTo>
                    <a:pt x="533" y="22"/>
                    <a:pt x="533" y="22"/>
                    <a:pt x="533" y="22"/>
                  </a:cubicBezTo>
                  <a:cubicBezTo>
                    <a:pt x="540" y="8"/>
                    <a:pt x="554" y="0"/>
                    <a:pt x="569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21" y="1"/>
                    <a:pt x="832" y="7"/>
                    <a:pt x="840" y="17"/>
                  </a:cubicBezTo>
                  <a:cubicBezTo>
                    <a:pt x="847" y="27"/>
                    <a:pt x="850" y="40"/>
                    <a:pt x="846" y="52"/>
                  </a:cubicBezTo>
                  <a:cubicBezTo>
                    <a:pt x="485" y="1264"/>
                    <a:pt x="485" y="1264"/>
                    <a:pt x="485" y="1264"/>
                  </a:cubicBezTo>
                  <a:cubicBezTo>
                    <a:pt x="480" y="1281"/>
                    <a:pt x="464" y="1292"/>
                    <a:pt x="447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67"/>
            <p:cNvSpPr/>
            <p:nvPr/>
          </p:nvSpPr>
          <p:spPr>
            <a:xfrm>
              <a:off x="1189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3" h="770" extrusionOk="0">
                  <a:moveTo>
                    <a:pt x="272" y="770"/>
                  </a:moveTo>
                  <a:cubicBezTo>
                    <a:pt x="263" y="770"/>
                    <a:pt x="254" y="767"/>
                    <a:pt x="247" y="761"/>
                  </a:cubicBezTo>
                  <a:cubicBezTo>
                    <a:pt x="230" y="747"/>
                    <a:pt x="227" y="722"/>
                    <a:pt x="241" y="705"/>
                  </a:cubicBezTo>
                  <a:cubicBezTo>
                    <a:pt x="747" y="80"/>
                    <a:pt x="747" y="80"/>
                    <a:pt x="747" y="80"/>
                  </a:cubicBezTo>
                  <a:cubicBezTo>
                    <a:pt x="475" y="80"/>
                    <a:pt x="475" y="80"/>
                    <a:pt x="475" y="80"/>
                  </a:cubicBezTo>
                  <a:cubicBezTo>
                    <a:pt x="71" y="429"/>
                    <a:pt x="71" y="429"/>
                    <a:pt x="71" y="429"/>
                  </a:cubicBezTo>
                  <a:cubicBezTo>
                    <a:pt x="54" y="444"/>
                    <a:pt x="29" y="442"/>
                    <a:pt x="14" y="425"/>
                  </a:cubicBezTo>
                  <a:cubicBezTo>
                    <a:pt x="0" y="408"/>
                    <a:pt x="2" y="383"/>
                    <a:pt x="19" y="369"/>
                  </a:cubicBezTo>
                  <a:cubicBezTo>
                    <a:pt x="435" y="10"/>
                    <a:pt x="435" y="10"/>
                    <a:pt x="435" y="10"/>
                  </a:cubicBezTo>
                  <a:cubicBezTo>
                    <a:pt x="442" y="4"/>
                    <a:pt x="451" y="1"/>
                    <a:pt x="461" y="1"/>
                  </a:cubicBezTo>
                  <a:cubicBezTo>
                    <a:pt x="830" y="0"/>
                    <a:pt x="830" y="0"/>
                    <a:pt x="830" y="0"/>
                  </a:cubicBezTo>
                  <a:cubicBezTo>
                    <a:pt x="831" y="0"/>
                    <a:pt x="831" y="0"/>
                    <a:pt x="831" y="0"/>
                  </a:cubicBezTo>
                  <a:cubicBezTo>
                    <a:pt x="846" y="0"/>
                    <a:pt x="860" y="9"/>
                    <a:pt x="866" y="23"/>
                  </a:cubicBezTo>
                  <a:cubicBezTo>
                    <a:pt x="873" y="37"/>
                    <a:pt x="871" y="53"/>
                    <a:pt x="861" y="65"/>
                  </a:cubicBezTo>
                  <a:cubicBezTo>
                    <a:pt x="303" y="755"/>
                    <a:pt x="303" y="755"/>
                    <a:pt x="303" y="755"/>
                  </a:cubicBezTo>
                  <a:cubicBezTo>
                    <a:pt x="295" y="765"/>
                    <a:pt x="283" y="770"/>
                    <a:pt x="272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67"/>
            <p:cNvSpPr/>
            <p:nvPr/>
          </p:nvSpPr>
          <p:spPr>
            <a:xfrm>
              <a:off x="1287" y="2479"/>
              <a:ext cx="5" cy="28"/>
            </a:xfrm>
            <a:custGeom>
              <a:avLst/>
              <a:gdLst/>
              <a:ahLst/>
              <a:cxnLst/>
              <a:rect l="l" t="t" r="r" b="b"/>
              <a:pathLst>
                <a:path w="80" h="464" extrusionOk="0">
                  <a:moveTo>
                    <a:pt x="40" y="464"/>
                  </a:moveTo>
                  <a:cubicBezTo>
                    <a:pt x="18" y="464"/>
                    <a:pt x="0" y="446"/>
                    <a:pt x="0" y="4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424"/>
                    <a:pt x="80" y="424"/>
                    <a:pt x="80" y="424"/>
                  </a:cubicBezTo>
                  <a:cubicBezTo>
                    <a:pt x="80" y="446"/>
                    <a:pt x="62" y="464"/>
                    <a:pt x="40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67"/>
            <p:cNvSpPr/>
            <p:nvPr/>
          </p:nvSpPr>
          <p:spPr>
            <a:xfrm>
              <a:off x="1287" y="2453"/>
              <a:ext cx="5" cy="18"/>
            </a:xfrm>
            <a:custGeom>
              <a:avLst/>
              <a:gdLst/>
              <a:ahLst/>
              <a:cxnLst/>
              <a:rect l="l" t="t" r="r" b="b"/>
              <a:pathLst>
                <a:path w="80" h="299" extrusionOk="0">
                  <a:moveTo>
                    <a:pt x="40" y="299"/>
                  </a:moveTo>
                  <a:cubicBezTo>
                    <a:pt x="18" y="299"/>
                    <a:pt x="0" y="281"/>
                    <a:pt x="0" y="25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259"/>
                    <a:pt x="80" y="259"/>
                    <a:pt x="80" y="259"/>
                  </a:cubicBezTo>
                  <a:cubicBezTo>
                    <a:pt x="80" y="281"/>
                    <a:pt x="62" y="299"/>
                    <a:pt x="40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67"/>
            <p:cNvSpPr/>
            <p:nvPr/>
          </p:nvSpPr>
          <p:spPr>
            <a:xfrm>
              <a:off x="1287" y="2437"/>
              <a:ext cx="5" cy="12"/>
            </a:xfrm>
            <a:custGeom>
              <a:avLst/>
              <a:gdLst/>
              <a:ahLst/>
              <a:cxnLst/>
              <a:rect l="l" t="t" r="r" b="b"/>
              <a:pathLst>
                <a:path w="80" h="200" extrusionOk="0">
                  <a:moveTo>
                    <a:pt x="40" y="200"/>
                  </a:moveTo>
                  <a:cubicBezTo>
                    <a:pt x="18" y="200"/>
                    <a:pt x="0" y="182"/>
                    <a:pt x="0" y="1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160"/>
                    <a:pt x="80" y="160"/>
                    <a:pt x="80" y="160"/>
                  </a:cubicBezTo>
                  <a:cubicBezTo>
                    <a:pt x="80" y="182"/>
                    <a:pt x="62" y="200"/>
                    <a:pt x="40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67"/>
            <p:cNvSpPr/>
            <p:nvPr/>
          </p:nvSpPr>
          <p:spPr>
            <a:xfrm>
              <a:off x="1279" y="2393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76" y="352"/>
                  </a:moveTo>
                  <a:cubicBezTo>
                    <a:pt x="79" y="352"/>
                    <a:pt x="0" y="273"/>
                    <a:pt x="0" y="176"/>
                  </a:cubicBezTo>
                  <a:cubicBezTo>
                    <a:pt x="0" y="79"/>
                    <a:pt x="79" y="0"/>
                    <a:pt x="176" y="0"/>
                  </a:cubicBezTo>
                  <a:cubicBezTo>
                    <a:pt x="273" y="0"/>
                    <a:pt x="352" y="79"/>
                    <a:pt x="352" y="176"/>
                  </a:cubicBezTo>
                  <a:cubicBezTo>
                    <a:pt x="352" y="273"/>
                    <a:pt x="273" y="352"/>
                    <a:pt x="176" y="352"/>
                  </a:cubicBezTo>
                  <a:close/>
                  <a:moveTo>
                    <a:pt x="176" y="80"/>
                  </a:moveTo>
                  <a:cubicBezTo>
                    <a:pt x="123" y="80"/>
                    <a:pt x="80" y="123"/>
                    <a:pt x="80" y="176"/>
                  </a:cubicBezTo>
                  <a:cubicBezTo>
                    <a:pt x="80" y="229"/>
                    <a:pt x="123" y="272"/>
                    <a:pt x="176" y="272"/>
                  </a:cubicBezTo>
                  <a:cubicBezTo>
                    <a:pt x="229" y="272"/>
                    <a:pt x="272" y="229"/>
                    <a:pt x="272" y="176"/>
                  </a:cubicBezTo>
                  <a:cubicBezTo>
                    <a:pt x="272" y="123"/>
                    <a:pt x="229" y="80"/>
                    <a:pt x="176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67"/>
            <p:cNvSpPr/>
            <p:nvPr/>
          </p:nvSpPr>
          <p:spPr>
            <a:xfrm>
              <a:off x="1242" y="2404"/>
              <a:ext cx="42" cy="5"/>
            </a:xfrm>
            <a:custGeom>
              <a:avLst/>
              <a:gdLst/>
              <a:ahLst/>
              <a:cxnLst/>
              <a:rect l="l" t="t" r="r" b="b"/>
              <a:pathLst>
                <a:path w="699" h="80" extrusionOk="0">
                  <a:moveTo>
                    <a:pt x="659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81" y="0"/>
                    <a:pt x="699" y="18"/>
                    <a:pt x="699" y="40"/>
                  </a:cubicBezTo>
                  <a:cubicBezTo>
                    <a:pt x="699" y="62"/>
                    <a:pt x="681" y="80"/>
                    <a:pt x="659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67"/>
            <p:cNvSpPr/>
            <p:nvPr/>
          </p:nvSpPr>
          <p:spPr>
            <a:xfrm>
              <a:off x="1436" y="2490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5" h="103" extrusionOk="0">
                  <a:moveTo>
                    <a:pt x="293" y="103"/>
                  </a:moveTo>
                  <a:cubicBezTo>
                    <a:pt x="292" y="103"/>
                    <a:pt x="291" y="103"/>
                    <a:pt x="289" y="103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17" y="78"/>
                    <a:pt x="0" y="58"/>
                    <a:pt x="3" y="36"/>
                  </a:cubicBezTo>
                  <a:cubicBezTo>
                    <a:pt x="5" y="15"/>
                    <a:pt x="24" y="0"/>
                    <a:pt x="46" y="0"/>
                  </a:cubicBezTo>
                  <a:cubicBezTo>
                    <a:pt x="297" y="24"/>
                    <a:pt x="297" y="24"/>
                    <a:pt x="297" y="24"/>
                  </a:cubicBezTo>
                  <a:cubicBezTo>
                    <a:pt x="319" y="26"/>
                    <a:pt x="335" y="45"/>
                    <a:pt x="333" y="67"/>
                  </a:cubicBezTo>
                  <a:cubicBezTo>
                    <a:pt x="331" y="88"/>
                    <a:pt x="314" y="103"/>
                    <a:pt x="2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67"/>
            <p:cNvSpPr/>
            <p:nvPr/>
          </p:nvSpPr>
          <p:spPr>
            <a:xfrm>
              <a:off x="1239" y="2401"/>
              <a:ext cx="8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95" y="128"/>
                  </a:moveTo>
                  <a:cubicBezTo>
                    <a:pt x="86" y="128"/>
                    <a:pt x="77" y="125"/>
                    <a:pt x="70" y="118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" y="60"/>
                    <a:pt x="0" y="35"/>
                    <a:pt x="14" y="18"/>
                  </a:cubicBezTo>
                  <a:cubicBezTo>
                    <a:pt x="29" y="1"/>
                    <a:pt x="54" y="0"/>
                    <a:pt x="70" y="14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38" y="72"/>
                    <a:pt x="140" y="97"/>
                    <a:pt x="126" y="114"/>
                  </a:cubicBezTo>
                  <a:cubicBezTo>
                    <a:pt x="118" y="123"/>
                    <a:pt x="107" y="128"/>
                    <a:pt x="9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67"/>
            <p:cNvSpPr/>
            <p:nvPr/>
          </p:nvSpPr>
          <p:spPr>
            <a:xfrm>
              <a:off x="1287" y="2375"/>
              <a:ext cx="5" cy="23"/>
            </a:xfrm>
            <a:custGeom>
              <a:avLst/>
              <a:gdLst/>
              <a:ahLst/>
              <a:cxnLst/>
              <a:rect l="l" t="t" r="r" b="b"/>
              <a:pathLst>
                <a:path w="80" h="381" extrusionOk="0">
                  <a:moveTo>
                    <a:pt x="40" y="381"/>
                  </a:moveTo>
                  <a:cubicBezTo>
                    <a:pt x="18" y="381"/>
                    <a:pt x="0" y="363"/>
                    <a:pt x="0" y="3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341"/>
                    <a:pt x="80" y="341"/>
                    <a:pt x="80" y="341"/>
                  </a:cubicBezTo>
                  <a:cubicBezTo>
                    <a:pt x="80" y="363"/>
                    <a:pt x="62" y="381"/>
                    <a:pt x="40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67"/>
            <p:cNvSpPr/>
            <p:nvPr/>
          </p:nvSpPr>
          <p:spPr>
            <a:xfrm>
              <a:off x="1263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9" h="188" extrusionOk="0">
                  <a:moveTo>
                    <a:pt x="95" y="188"/>
                  </a:moveTo>
                  <a:cubicBezTo>
                    <a:pt x="43" y="188"/>
                    <a:pt x="0" y="146"/>
                    <a:pt x="0" y="94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147" y="0"/>
                    <a:pt x="189" y="42"/>
                    <a:pt x="189" y="94"/>
                  </a:cubicBezTo>
                  <a:cubicBezTo>
                    <a:pt x="189" y="146"/>
                    <a:pt x="147" y="188"/>
                    <a:pt x="95" y="188"/>
                  </a:cubicBezTo>
                  <a:close/>
                  <a:moveTo>
                    <a:pt x="95" y="79"/>
                  </a:moveTo>
                  <a:cubicBezTo>
                    <a:pt x="87" y="79"/>
                    <a:pt x="80" y="86"/>
                    <a:pt x="80" y="94"/>
                  </a:cubicBezTo>
                  <a:cubicBezTo>
                    <a:pt x="80" y="110"/>
                    <a:pt x="110" y="110"/>
                    <a:pt x="110" y="94"/>
                  </a:cubicBezTo>
                  <a:cubicBezTo>
                    <a:pt x="110" y="86"/>
                    <a:pt x="103" y="79"/>
                    <a:pt x="95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67"/>
            <p:cNvSpPr/>
            <p:nvPr/>
          </p:nvSpPr>
          <p:spPr>
            <a:xfrm>
              <a:off x="1296" y="2404"/>
              <a:ext cx="39" cy="5"/>
            </a:xfrm>
            <a:custGeom>
              <a:avLst/>
              <a:gdLst/>
              <a:ahLst/>
              <a:cxnLst/>
              <a:rect l="l" t="t" r="r" b="b"/>
              <a:pathLst>
                <a:path w="683" h="80" extrusionOk="0">
                  <a:moveTo>
                    <a:pt x="643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43" y="0"/>
                    <a:pt x="643" y="0"/>
                    <a:pt x="643" y="0"/>
                  </a:cubicBezTo>
                  <a:cubicBezTo>
                    <a:pt x="665" y="0"/>
                    <a:pt x="683" y="18"/>
                    <a:pt x="683" y="40"/>
                  </a:cubicBezTo>
                  <a:cubicBezTo>
                    <a:pt x="683" y="62"/>
                    <a:pt x="665" y="80"/>
                    <a:pt x="643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67"/>
            <p:cNvSpPr/>
            <p:nvPr/>
          </p:nvSpPr>
          <p:spPr>
            <a:xfrm>
              <a:off x="1294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4" h="105" extrusionOk="0">
                  <a:moveTo>
                    <a:pt x="42" y="105"/>
                  </a:moveTo>
                  <a:cubicBezTo>
                    <a:pt x="21" y="105"/>
                    <a:pt x="4" y="90"/>
                    <a:pt x="2" y="69"/>
                  </a:cubicBezTo>
                  <a:cubicBezTo>
                    <a:pt x="0" y="47"/>
                    <a:pt x="16" y="28"/>
                    <a:pt x="38" y="26"/>
                  </a:cubicBezTo>
                  <a:cubicBezTo>
                    <a:pt x="289" y="2"/>
                    <a:pt x="289" y="2"/>
                    <a:pt x="289" y="2"/>
                  </a:cubicBezTo>
                  <a:cubicBezTo>
                    <a:pt x="310" y="0"/>
                    <a:pt x="330" y="16"/>
                    <a:pt x="332" y="38"/>
                  </a:cubicBezTo>
                  <a:cubicBezTo>
                    <a:pt x="334" y="60"/>
                    <a:pt x="318" y="80"/>
                    <a:pt x="296" y="82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4" y="105"/>
                    <a:pt x="43" y="105"/>
                    <a:pt x="42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67"/>
            <p:cNvSpPr/>
            <p:nvPr/>
          </p:nvSpPr>
          <p:spPr>
            <a:xfrm>
              <a:off x="1331" y="2401"/>
              <a:ext cx="9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45" y="128"/>
                  </a:moveTo>
                  <a:cubicBezTo>
                    <a:pt x="34" y="128"/>
                    <a:pt x="22" y="123"/>
                    <a:pt x="15" y="114"/>
                  </a:cubicBezTo>
                  <a:cubicBezTo>
                    <a:pt x="0" y="97"/>
                    <a:pt x="2" y="72"/>
                    <a:pt x="19" y="5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86" y="0"/>
                    <a:pt x="112" y="1"/>
                    <a:pt x="126" y="18"/>
                  </a:cubicBezTo>
                  <a:cubicBezTo>
                    <a:pt x="140" y="35"/>
                    <a:pt x="138" y="60"/>
                    <a:pt x="122" y="74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63" y="124"/>
                    <a:pt x="54" y="128"/>
                    <a:pt x="4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67"/>
            <p:cNvSpPr/>
            <p:nvPr/>
          </p:nvSpPr>
          <p:spPr>
            <a:xfrm>
              <a:off x="1306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94" y="188"/>
                  </a:moveTo>
                  <a:cubicBezTo>
                    <a:pt x="42" y="188"/>
                    <a:pt x="0" y="146"/>
                    <a:pt x="0" y="94"/>
                  </a:cubicBezTo>
                  <a:cubicBezTo>
                    <a:pt x="0" y="42"/>
                    <a:pt x="42" y="0"/>
                    <a:pt x="94" y="0"/>
                  </a:cubicBezTo>
                  <a:cubicBezTo>
                    <a:pt x="146" y="0"/>
                    <a:pt x="188" y="42"/>
                    <a:pt x="188" y="94"/>
                  </a:cubicBezTo>
                  <a:cubicBezTo>
                    <a:pt x="188" y="146"/>
                    <a:pt x="146" y="188"/>
                    <a:pt x="94" y="188"/>
                  </a:cubicBezTo>
                  <a:close/>
                  <a:moveTo>
                    <a:pt x="94" y="79"/>
                  </a:moveTo>
                  <a:cubicBezTo>
                    <a:pt x="86" y="79"/>
                    <a:pt x="79" y="86"/>
                    <a:pt x="79" y="94"/>
                  </a:cubicBezTo>
                  <a:cubicBezTo>
                    <a:pt x="79" y="110"/>
                    <a:pt x="109" y="110"/>
                    <a:pt x="109" y="94"/>
                  </a:cubicBezTo>
                  <a:cubicBezTo>
                    <a:pt x="109" y="86"/>
                    <a:pt x="102" y="79"/>
                    <a:pt x="94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7" name="Google Shape;1527;p67"/>
          <p:cNvSpPr txBox="1">
            <a:spLocks noGrp="1"/>
          </p:cNvSpPr>
          <p:nvPr>
            <p:ph type="sldNum" idx="12"/>
          </p:nvPr>
        </p:nvSpPr>
        <p:spPr>
          <a:xfrm>
            <a:off x="8211600" y="318875"/>
            <a:ext cx="2967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 b="1">
                <a:solidFill>
                  <a:schemeClr val="lt1"/>
                </a:solidFill>
              </a:rPr>
              <a:t>10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528" name="Google Shape;1528;p67"/>
          <p:cNvSpPr txBox="1"/>
          <p:nvPr/>
        </p:nvSpPr>
        <p:spPr>
          <a:xfrm>
            <a:off x="4059275" y="219125"/>
            <a:ext cx="21594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00205B"/>
                </a:solidFill>
              </a:rPr>
              <a:t>/       Loads analysis</a:t>
            </a:r>
            <a:endParaRPr>
              <a:solidFill>
                <a:srgbClr val="00205B"/>
              </a:solidFill>
            </a:endParaRPr>
          </a:p>
        </p:txBody>
      </p:sp>
      <p:sp>
        <p:nvSpPr>
          <p:cNvPr id="1529" name="Google Shape;1529;p67"/>
          <p:cNvSpPr txBox="1"/>
          <p:nvPr/>
        </p:nvSpPr>
        <p:spPr>
          <a:xfrm>
            <a:off x="5240275" y="1102825"/>
            <a:ext cx="3489300" cy="11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0" name="Google Shape;1530;p67"/>
          <p:cNvPicPr preferRelativeResize="0"/>
          <p:nvPr/>
        </p:nvPicPr>
        <p:blipFill rotWithShape="1">
          <a:blip r:embed="rId4">
            <a:alphaModFix/>
          </a:blip>
          <a:srcRect l="6735" r="7456"/>
          <a:stretch/>
        </p:blipFill>
        <p:spPr>
          <a:xfrm>
            <a:off x="4572000" y="818438"/>
            <a:ext cx="4321856" cy="2455553"/>
          </a:xfrm>
          <a:prstGeom prst="rect">
            <a:avLst/>
          </a:prstGeom>
          <a:noFill/>
          <a:ln>
            <a:noFill/>
          </a:ln>
        </p:spPr>
      </p:pic>
      <p:sp>
        <p:nvSpPr>
          <p:cNvPr id="1531" name="Google Shape;1531;p67"/>
          <p:cNvSpPr txBox="1"/>
          <p:nvPr/>
        </p:nvSpPr>
        <p:spPr>
          <a:xfrm>
            <a:off x="429025" y="3776600"/>
            <a:ext cx="7933500" cy="13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s" sz="1300">
                <a:solidFill>
                  <a:schemeClr val="dk2"/>
                </a:solidFill>
              </a:rPr>
              <a:t>Among the 20 configurations considered the best are those equipped with very low  or low hinge stiffnesses</a:t>
            </a:r>
            <a:br>
              <a:rPr lang="es" sz="1300">
                <a:solidFill>
                  <a:schemeClr val="dk2"/>
                </a:solidFill>
              </a:rPr>
            </a:br>
            <a:endParaRPr sz="1300">
              <a:solidFill>
                <a:schemeClr val="dk2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s" sz="1300">
                <a:solidFill>
                  <a:schemeClr val="dk2"/>
                </a:solidFill>
              </a:rPr>
              <a:t>Mas WRBM shows a similar trend for both flight conditions, except for one case (hinge at 75%), for increasing hinge stiffness or span position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68"/>
          <p:cNvSpPr txBox="1">
            <a:spLocks noGrp="1"/>
          </p:cNvSpPr>
          <p:nvPr>
            <p:ph type="title" idx="4294967295"/>
          </p:nvPr>
        </p:nvSpPr>
        <p:spPr>
          <a:xfrm>
            <a:off x="620800" y="266825"/>
            <a:ext cx="4880100" cy="38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s" sz="2000" b="1"/>
              <a:t>GUST BEST RESULTS</a:t>
            </a:r>
            <a:endParaRPr sz="2000" b="1"/>
          </a:p>
        </p:txBody>
      </p:sp>
      <p:grpSp>
        <p:nvGrpSpPr>
          <p:cNvPr id="1537" name="Google Shape;1537;p68"/>
          <p:cNvGrpSpPr/>
          <p:nvPr/>
        </p:nvGrpSpPr>
        <p:grpSpPr>
          <a:xfrm>
            <a:off x="21898340" y="34178404"/>
            <a:ext cx="1257819" cy="2515639"/>
            <a:chOff x="1176" y="2347"/>
            <a:chExt cx="228" cy="228"/>
          </a:xfrm>
        </p:grpSpPr>
        <p:sp>
          <p:nvSpPr>
            <p:cNvPr id="1538" name="Google Shape;1538;p68"/>
            <p:cNvSpPr/>
            <p:nvPr/>
          </p:nvSpPr>
          <p:spPr>
            <a:xfrm>
              <a:off x="1176" y="2347"/>
              <a:ext cx="228" cy="228"/>
            </a:xfrm>
            <a:custGeom>
              <a:avLst/>
              <a:gdLst/>
              <a:ahLst/>
              <a:cxnLst/>
              <a:rect l="l" t="t" r="r" b="b"/>
              <a:pathLst>
                <a:path w="3796" h="3796" extrusionOk="0">
                  <a:moveTo>
                    <a:pt x="1898" y="3796"/>
                  </a:moveTo>
                  <a:cubicBezTo>
                    <a:pt x="851" y="3796"/>
                    <a:pt x="0" y="2945"/>
                    <a:pt x="0" y="1899"/>
                  </a:cubicBezTo>
                  <a:cubicBezTo>
                    <a:pt x="0" y="852"/>
                    <a:pt x="851" y="0"/>
                    <a:pt x="1898" y="0"/>
                  </a:cubicBezTo>
                  <a:cubicBezTo>
                    <a:pt x="2944" y="0"/>
                    <a:pt x="3796" y="852"/>
                    <a:pt x="3796" y="1899"/>
                  </a:cubicBezTo>
                  <a:cubicBezTo>
                    <a:pt x="3796" y="2945"/>
                    <a:pt x="2944" y="3796"/>
                    <a:pt x="1898" y="3796"/>
                  </a:cubicBezTo>
                  <a:close/>
                  <a:moveTo>
                    <a:pt x="1898" y="80"/>
                  </a:moveTo>
                  <a:cubicBezTo>
                    <a:pt x="895" y="80"/>
                    <a:pt x="79" y="896"/>
                    <a:pt x="79" y="1899"/>
                  </a:cubicBezTo>
                  <a:cubicBezTo>
                    <a:pt x="79" y="2901"/>
                    <a:pt x="895" y="3717"/>
                    <a:pt x="1898" y="3717"/>
                  </a:cubicBezTo>
                  <a:cubicBezTo>
                    <a:pt x="2900" y="3717"/>
                    <a:pt x="3716" y="2901"/>
                    <a:pt x="3716" y="1899"/>
                  </a:cubicBezTo>
                  <a:cubicBezTo>
                    <a:pt x="3716" y="896"/>
                    <a:pt x="2900" y="80"/>
                    <a:pt x="1898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68"/>
            <p:cNvSpPr/>
            <p:nvPr/>
          </p:nvSpPr>
          <p:spPr>
            <a:xfrm>
              <a:off x="1181" y="2426"/>
              <a:ext cx="218" cy="5"/>
            </a:xfrm>
            <a:custGeom>
              <a:avLst/>
              <a:gdLst/>
              <a:ahLst/>
              <a:cxnLst/>
              <a:rect l="l" t="t" r="r" b="b"/>
              <a:pathLst>
                <a:path w="3632" h="80" extrusionOk="0">
                  <a:moveTo>
                    <a:pt x="3592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3592" y="0"/>
                    <a:pt x="3592" y="0"/>
                    <a:pt x="3592" y="0"/>
                  </a:cubicBezTo>
                  <a:cubicBezTo>
                    <a:pt x="3614" y="0"/>
                    <a:pt x="3632" y="18"/>
                    <a:pt x="3632" y="40"/>
                  </a:cubicBezTo>
                  <a:cubicBezTo>
                    <a:pt x="3632" y="62"/>
                    <a:pt x="3614" y="80"/>
                    <a:pt x="3592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68"/>
            <p:cNvSpPr/>
            <p:nvPr/>
          </p:nvSpPr>
          <p:spPr>
            <a:xfrm>
              <a:off x="1296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1702" y="1062"/>
                  </a:moveTo>
                  <a:cubicBezTo>
                    <a:pt x="1696" y="1062"/>
                    <a:pt x="1689" y="1060"/>
                    <a:pt x="1682" y="1056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6" y="69"/>
                    <a:pt x="0" y="45"/>
                    <a:pt x="11" y="26"/>
                  </a:cubicBezTo>
                  <a:cubicBezTo>
                    <a:pt x="22" y="7"/>
                    <a:pt x="46" y="0"/>
                    <a:pt x="65" y="11"/>
                  </a:cubicBezTo>
                  <a:cubicBezTo>
                    <a:pt x="1723" y="988"/>
                    <a:pt x="1723" y="988"/>
                    <a:pt x="1723" y="988"/>
                  </a:cubicBezTo>
                  <a:cubicBezTo>
                    <a:pt x="1742" y="999"/>
                    <a:pt x="1748" y="1023"/>
                    <a:pt x="1737" y="1042"/>
                  </a:cubicBezTo>
                  <a:cubicBezTo>
                    <a:pt x="1729" y="1055"/>
                    <a:pt x="1716" y="1062"/>
                    <a:pt x="1702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68"/>
            <p:cNvSpPr/>
            <p:nvPr/>
          </p:nvSpPr>
          <p:spPr>
            <a:xfrm>
              <a:off x="1287" y="2520"/>
              <a:ext cx="5" cy="54"/>
            </a:xfrm>
            <a:custGeom>
              <a:avLst/>
              <a:gdLst/>
              <a:ahLst/>
              <a:cxnLst/>
              <a:rect l="l" t="t" r="r" b="b"/>
              <a:pathLst>
                <a:path w="80" h="904" extrusionOk="0">
                  <a:moveTo>
                    <a:pt x="40" y="904"/>
                  </a:moveTo>
                  <a:cubicBezTo>
                    <a:pt x="18" y="904"/>
                    <a:pt x="0" y="886"/>
                    <a:pt x="0" y="86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864"/>
                    <a:pt x="80" y="864"/>
                    <a:pt x="80" y="864"/>
                  </a:cubicBezTo>
                  <a:cubicBezTo>
                    <a:pt x="80" y="886"/>
                    <a:pt x="62" y="904"/>
                    <a:pt x="40" y="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68"/>
            <p:cNvSpPr/>
            <p:nvPr/>
          </p:nvSpPr>
          <p:spPr>
            <a:xfrm>
              <a:off x="1306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03" y="1292"/>
                  </a:moveTo>
                  <a:cubicBezTo>
                    <a:pt x="386" y="1292"/>
                    <a:pt x="370" y="1281"/>
                    <a:pt x="365" y="1264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40"/>
                    <a:pt x="2" y="27"/>
                    <a:pt x="10" y="17"/>
                  </a:cubicBezTo>
                  <a:cubicBezTo>
                    <a:pt x="17" y="7"/>
                    <a:pt x="29" y="1"/>
                    <a:pt x="42" y="1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96" y="0"/>
                    <a:pt x="309" y="8"/>
                    <a:pt x="316" y="22"/>
                  </a:cubicBezTo>
                  <a:cubicBezTo>
                    <a:pt x="840" y="1017"/>
                    <a:pt x="840" y="1017"/>
                    <a:pt x="840" y="1017"/>
                  </a:cubicBezTo>
                  <a:cubicBezTo>
                    <a:pt x="850" y="1036"/>
                    <a:pt x="842" y="1061"/>
                    <a:pt x="823" y="1071"/>
                  </a:cubicBezTo>
                  <a:cubicBezTo>
                    <a:pt x="803" y="1081"/>
                    <a:pt x="779" y="1074"/>
                    <a:pt x="769" y="1054"/>
                  </a:cubicBezTo>
                  <a:cubicBezTo>
                    <a:pt x="257" y="80"/>
                    <a:pt x="257" y="80"/>
                    <a:pt x="257" y="80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441" y="1241"/>
                    <a:pt x="441" y="1241"/>
                    <a:pt x="441" y="1241"/>
                  </a:cubicBezTo>
                  <a:cubicBezTo>
                    <a:pt x="448" y="1262"/>
                    <a:pt x="435" y="1285"/>
                    <a:pt x="414" y="1291"/>
                  </a:cubicBezTo>
                  <a:cubicBezTo>
                    <a:pt x="411" y="1292"/>
                    <a:pt x="407" y="1292"/>
                    <a:pt x="403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68"/>
            <p:cNvSpPr/>
            <p:nvPr/>
          </p:nvSpPr>
          <p:spPr>
            <a:xfrm>
              <a:off x="1338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2" h="770" extrusionOk="0">
                  <a:moveTo>
                    <a:pt x="601" y="770"/>
                  </a:moveTo>
                  <a:cubicBezTo>
                    <a:pt x="589" y="770"/>
                    <a:pt x="578" y="765"/>
                    <a:pt x="570" y="75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" y="53"/>
                    <a:pt x="0" y="37"/>
                    <a:pt x="6" y="23"/>
                  </a:cubicBezTo>
                  <a:cubicBezTo>
                    <a:pt x="13" y="9"/>
                    <a:pt x="27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2" y="1"/>
                    <a:pt x="412" y="1"/>
                    <a:pt x="412" y="1"/>
                  </a:cubicBezTo>
                  <a:cubicBezTo>
                    <a:pt x="422" y="1"/>
                    <a:pt x="431" y="4"/>
                    <a:pt x="438" y="10"/>
                  </a:cubicBezTo>
                  <a:cubicBezTo>
                    <a:pt x="854" y="369"/>
                    <a:pt x="854" y="369"/>
                    <a:pt x="854" y="369"/>
                  </a:cubicBezTo>
                  <a:cubicBezTo>
                    <a:pt x="871" y="383"/>
                    <a:pt x="872" y="408"/>
                    <a:pt x="858" y="425"/>
                  </a:cubicBezTo>
                  <a:cubicBezTo>
                    <a:pt x="844" y="442"/>
                    <a:pt x="818" y="444"/>
                    <a:pt x="802" y="429"/>
                  </a:cubicBezTo>
                  <a:cubicBezTo>
                    <a:pt x="397" y="80"/>
                    <a:pt x="397" y="80"/>
                    <a:pt x="397" y="80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632" y="705"/>
                    <a:pt x="632" y="705"/>
                    <a:pt x="632" y="705"/>
                  </a:cubicBezTo>
                  <a:cubicBezTo>
                    <a:pt x="646" y="722"/>
                    <a:pt x="643" y="747"/>
                    <a:pt x="626" y="761"/>
                  </a:cubicBezTo>
                  <a:cubicBezTo>
                    <a:pt x="618" y="767"/>
                    <a:pt x="610" y="770"/>
                    <a:pt x="601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68"/>
            <p:cNvSpPr/>
            <p:nvPr/>
          </p:nvSpPr>
          <p:spPr>
            <a:xfrm>
              <a:off x="1179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45" y="1062"/>
                  </a:moveTo>
                  <a:cubicBezTo>
                    <a:pt x="32" y="1062"/>
                    <a:pt x="18" y="1055"/>
                    <a:pt x="11" y="1042"/>
                  </a:cubicBezTo>
                  <a:cubicBezTo>
                    <a:pt x="0" y="1023"/>
                    <a:pt x="6" y="999"/>
                    <a:pt x="25" y="988"/>
                  </a:cubicBezTo>
                  <a:cubicBezTo>
                    <a:pt x="1682" y="11"/>
                    <a:pt x="1682" y="11"/>
                    <a:pt x="1682" y="11"/>
                  </a:cubicBezTo>
                  <a:cubicBezTo>
                    <a:pt x="1701" y="0"/>
                    <a:pt x="1726" y="7"/>
                    <a:pt x="1737" y="26"/>
                  </a:cubicBezTo>
                  <a:cubicBezTo>
                    <a:pt x="1748" y="45"/>
                    <a:pt x="1742" y="69"/>
                    <a:pt x="1723" y="80"/>
                  </a:cubicBezTo>
                  <a:cubicBezTo>
                    <a:pt x="65" y="1056"/>
                    <a:pt x="65" y="1056"/>
                    <a:pt x="65" y="1056"/>
                  </a:cubicBezTo>
                  <a:cubicBezTo>
                    <a:pt x="59" y="1060"/>
                    <a:pt x="52" y="1062"/>
                    <a:pt x="45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68"/>
            <p:cNvSpPr/>
            <p:nvPr/>
          </p:nvSpPr>
          <p:spPr>
            <a:xfrm>
              <a:off x="1222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47" y="1292"/>
                  </a:moveTo>
                  <a:cubicBezTo>
                    <a:pt x="443" y="1292"/>
                    <a:pt x="439" y="1292"/>
                    <a:pt x="435" y="1291"/>
                  </a:cubicBezTo>
                  <a:cubicBezTo>
                    <a:pt x="414" y="1285"/>
                    <a:pt x="402" y="1262"/>
                    <a:pt x="408" y="1241"/>
                  </a:cubicBezTo>
                  <a:cubicBezTo>
                    <a:pt x="755" y="81"/>
                    <a:pt x="755" y="81"/>
                    <a:pt x="755" y="81"/>
                  </a:cubicBezTo>
                  <a:cubicBezTo>
                    <a:pt x="593" y="80"/>
                    <a:pt x="593" y="80"/>
                    <a:pt x="593" y="80"/>
                  </a:cubicBezTo>
                  <a:cubicBezTo>
                    <a:pt x="81" y="1054"/>
                    <a:pt x="81" y="1054"/>
                    <a:pt x="81" y="1054"/>
                  </a:cubicBezTo>
                  <a:cubicBezTo>
                    <a:pt x="70" y="1074"/>
                    <a:pt x="46" y="1081"/>
                    <a:pt x="27" y="1071"/>
                  </a:cubicBezTo>
                  <a:cubicBezTo>
                    <a:pt x="7" y="1061"/>
                    <a:pt x="0" y="1036"/>
                    <a:pt x="10" y="1017"/>
                  </a:cubicBezTo>
                  <a:cubicBezTo>
                    <a:pt x="533" y="22"/>
                    <a:pt x="533" y="22"/>
                    <a:pt x="533" y="22"/>
                  </a:cubicBezTo>
                  <a:cubicBezTo>
                    <a:pt x="540" y="8"/>
                    <a:pt x="554" y="0"/>
                    <a:pt x="569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21" y="1"/>
                    <a:pt x="832" y="7"/>
                    <a:pt x="840" y="17"/>
                  </a:cubicBezTo>
                  <a:cubicBezTo>
                    <a:pt x="847" y="27"/>
                    <a:pt x="850" y="40"/>
                    <a:pt x="846" y="52"/>
                  </a:cubicBezTo>
                  <a:cubicBezTo>
                    <a:pt x="485" y="1264"/>
                    <a:pt x="485" y="1264"/>
                    <a:pt x="485" y="1264"/>
                  </a:cubicBezTo>
                  <a:cubicBezTo>
                    <a:pt x="480" y="1281"/>
                    <a:pt x="464" y="1292"/>
                    <a:pt x="447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68"/>
            <p:cNvSpPr/>
            <p:nvPr/>
          </p:nvSpPr>
          <p:spPr>
            <a:xfrm>
              <a:off x="1189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3" h="770" extrusionOk="0">
                  <a:moveTo>
                    <a:pt x="272" y="770"/>
                  </a:moveTo>
                  <a:cubicBezTo>
                    <a:pt x="263" y="770"/>
                    <a:pt x="254" y="767"/>
                    <a:pt x="247" y="761"/>
                  </a:cubicBezTo>
                  <a:cubicBezTo>
                    <a:pt x="230" y="747"/>
                    <a:pt x="227" y="722"/>
                    <a:pt x="241" y="705"/>
                  </a:cubicBezTo>
                  <a:cubicBezTo>
                    <a:pt x="747" y="80"/>
                    <a:pt x="747" y="80"/>
                    <a:pt x="747" y="80"/>
                  </a:cubicBezTo>
                  <a:cubicBezTo>
                    <a:pt x="475" y="80"/>
                    <a:pt x="475" y="80"/>
                    <a:pt x="475" y="80"/>
                  </a:cubicBezTo>
                  <a:cubicBezTo>
                    <a:pt x="71" y="429"/>
                    <a:pt x="71" y="429"/>
                    <a:pt x="71" y="429"/>
                  </a:cubicBezTo>
                  <a:cubicBezTo>
                    <a:pt x="54" y="444"/>
                    <a:pt x="29" y="442"/>
                    <a:pt x="14" y="425"/>
                  </a:cubicBezTo>
                  <a:cubicBezTo>
                    <a:pt x="0" y="408"/>
                    <a:pt x="2" y="383"/>
                    <a:pt x="19" y="369"/>
                  </a:cubicBezTo>
                  <a:cubicBezTo>
                    <a:pt x="435" y="10"/>
                    <a:pt x="435" y="10"/>
                    <a:pt x="435" y="10"/>
                  </a:cubicBezTo>
                  <a:cubicBezTo>
                    <a:pt x="442" y="4"/>
                    <a:pt x="451" y="1"/>
                    <a:pt x="461" y="1"/>
                  </a:cubicBezTo>
                  <a:cubicBezTo>
                    <a:pt x="830" y="0"/>
                    <a:pt x="830" y="0"/>
                    <a:pt x="830" y="0"/>
                  </a:cubicBezTo>
                  <a:cubicBezTo>
                    <a:pt x="831" y="0"/>
                    <a:pt x="831" y="0"/>
                    <a:pt x="831" y="0"/>
                  </a:cubicBezTo>
                  <a:cubicBezTo>
                    <a:pt x="846" y="0"/>
                    <a:pt x="860" y="9"/>
                    <a:pt x="866" y="23"/>
                  </a:cubicBezTo>
                  <a:cubicBezTo>
                    <a:pt x="873" y="37"/>
                    <a:pt x="871" y="53"/>
                    <a:pt x="861" y="65"/>
                  </a:cubicBezTo>
                  <a:cubicBezTo>
                    <a:pt x="303" y="755"/>
                    <a:pt x="303" y="755"/>
                    <a:pt x="303" y="755"/>
                  </a:cubicBezTo>
                  <a:cubicBezTo>
                    <a:pt x="295" y="765"/>
                    <a:pt x="283" y="770"/>
                    <a:pt x="272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68"/>
            <p:cNvSpPr/>
            <p:nvPr/>
          </p:nvSpPr>
          <p:spPr>
            <a:xfrm>
              <a:off x="1287" y="2479"/>
              <a:ext cx="5" cy="28"/>
            </a:xfrm>
            <a:custGeom>
              <a:avLst/>
              <a:gdLst/>
              <a:ahLst/>
              <a:cxnLst/>
              <a:rect l="l" t="t" r="r" b="b"/>
              <a:pathLst>
                <a:path w="80" h="464" extrusionOk="0">
                  <a:moveTo>
                    <a:pt x="40" y="464"/>
                  </a:moveTo>
                  <a:cubicBezTo>
                    <a:pt x="18" y="464"/>
                    <a:pt x="0" y="446"/>
                    <a:pt x="0" y="4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424"/>
                    <a:pt x="80" y="424"/>
                    <a:pt x="80" y="424"/>
                  </a:cubicBezTo>
                  <a:cubicBezTo>
                    <a:pt x="80" y="446"/>
                    <a:pt x="62" y="464"/>
                    <a:pt x="40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68"/>
            <p:cNvSpPr/>
            <p:nvPr/>
          </p:nvSpPr>
          <p:spPr>
            <a:xfrm>
              <a:off x="1287" y="2453"/>
              <a:ext cx="5" cy="18"/>
            </a:xfrm>
            <a:custGeom>
              <a:avLst/>
              <a:gdLst/>
              <a:ahLst/>
              <a:cxnLst/>
              <a:rect l="l" t="t" r="r" b="b"/>
              <a:pathLst>
                <a:path w="80" h="299" extrusionOk="0">
                  <a:moveTo>
                    <a:pt x="40" y="299"/>
                  </a:moveTo>
                  <a:cubicBezTo>
                    <a:pt x="18" y="299"/>
                    <a:pt x="0" y="281"/>
                    <a:pt x="0" y="25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259"/>
                    <a:pt x="80" y="259"/>
                    <a:pt x="80" y="259"/>
                  </a:cubicBezTo>
                  <a:cubicBezTo>
                    <a:pt x="80" y="281"/>
                    <a:pt x="62" y="299"/>
                    <a:pt x="40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68"/>
            <p:cNvSpPr/>
            <p:nvPr/>
          </p:nvSpPr>
          <p:spPr>
            <a:xfrm>
              <a:off x="1287" y="2437"/>
              <a:ext cx="5" cy="12"/>
            </a:xfrm>
            <a:custGeom>
              <a:avLst/>
              <a:gdLst/>
              <a:ahLst/>
              <a:cxnLst/>
              <a:rect l="l" t="t" r="r" b="b"/>
              <a:pathLst>
                <a:path w="80" h="200" extrusionOk="0">
                  <a:moveTo>
                    <a:pt x="40" y="200"/>
                  </a:moveTo>
                  <a:cubicBezTo>
                    <a:pt x="18" y="200"/>
                    <a:pt x="0" y="182"/>
                    <a:pt x="0" y="1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160"/>
                    <a:pt x="80" y="160"/>
                    <a:pt x="80" y="160"/>
                  </a:cubicBezTo>
                  <a:cubicBezTo>
                    <a:pt x="80" y="182"/>
                    <a:pt x="62" y="200"/>
                    <a:pt x="40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68"/>
            <p:cNvSpPr/>
            <p:nvPr/>
          </p:nvSpPr>
          <p:spPr>
            <a:xfrm>
              <a:off x="1279" y="2393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76" y="352"/>
                  </a:moveTo>
                  <a:cubicBezTo>
                    <a:pt x="79" y="352"/>
                    <a:pt x="0" y="273"/>
                    <a:pt x="0" y="176"/>
                  </a:cubicBezTo>
                  <a:cubicBezTo>
                    <a:pt x="0" y="79"/>
                    <a:pt x="79" y="0"/>
                    <a:pt x="176" y="0"/>
                  </a:cubicBezTo>
                  <a:cubicBezTo>
                    <a:pt x="273" y="0"/>
                    <a:pt x="352" y="79"/>
                    <a:pt x="352" y="176"/>
                  </a:cubicBezTo>
                  <a:cubicBezTo>
                    <a:pt x="352" y="273"/>
                    <a:pt x="273" y="352"/>
                    <a:pt x="176" y="352"/>
                  </a:cubicBezTo>
                  <a:close/>
                  <a:moveTo>
                    <a:pt x="176" y="80"/>
                  </a:moveTo>
                  <a:cubicBezTo>
                    <a:pt x="123" y="80"/>
                    <a:pt x="80" y="123"/>
                    <a:pt x="80" y="176"/>
                  </a:cubicBezTo>
                  <a:cubicBezTo>
                    <a:pt x="80" y="229"/>
                    <a:pt x="123" y="272"/>
                    <a:pt x="176" y="272"/>
                  </a:cubicBezTo>
                  <a:cubicBezTo>
                    <a:pt x="229" y="272"/>
                    <a:pt x="272" y="229"/>
                    <a:pt x="272" y="176"/>
                  </a:cubicBezTo>
                  <a:cubicBezTo>
                    <a:pt x="272" y="123"/>
                    <a:pt x="229" y="80"/>
                    <a:pt x="176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68"/>
            <p:cNvSpPr/>
            <p:nvPr/>
          </p:nvSpPr>
          <p:spPr>
            <a:xfrm>
              <a:off x="1242" y="2404"/>
              <a:ext cx="42" cy="5"/>
            </a:xfrm>
            <a:custGeom>
              <a:avLst/>
              <a:gdLst/>
              <a:ahLst/>
              <a:cxnLst/>
              <a:rect l="l" t="t" r="r" b="b"/>
              <a:pathLst>
                <a:path w="699" h="80" extrusionOk="0">
                  <a:moveTo>
                    <a:pt x="659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81" y="0"/>
                    <a:pt x="699" y="18"/>
                    <a:pt x="699" y="40"/>
                  </a:cubicBezTo>
                  <a:cubicBezTo>
                    <a:pt x="699" y="62"/>
                    <a:pt x="681" y="80"/>
                    <a:pt x="659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68"/>
            <p:cNvSpPr/>
            <p:nvPr/>
          </p:nvSpPr>
          <p:spPr>
            <a:xfrm>
              <a:off x="1266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5" h="103" extrusionOk="0">
                  <a:moveTo>
                    <a:pt x="293" y="103"/>
                  </a:moveTo>
                  <a:cubicBezTo>
                    <a:pt x="292" y="103"/>
                    <a:pt x="291" y="103"/>
                    <a:pt x="289" y="103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17" y="78"/>
                    <a:pt x="0" y="58"/>
                    <a:pt x="3" y="36"/>
                  </a:cubicBezTo>
                  <a:cubicBezTo>
                    <a:pt x="5" y="15"/>
                    <a:pt x="24" y="0"/>
                    <a:pt x="46" y="0"/>
                  </a:cubicBezTo>
                  <a:cubicBezTo>
                    <a:pt x="297" y="24"/>
                    <a:pt x="297" y="24"/>
                    <a:pt x="297" y="24"/>
                  </a:cubicBezTo>
                  <a:cubicBezTo>
                    <a:pt x="319" y="26"/>
                    <a:pt x="335" y="45"/>
                    <a:pt x="333" y="67"/>
                  </a:cubicBezTo>
                  <a:cubicBezTo>
                    <a:pt x="331" y="88"/>
                    <a:pt x="314" y="103"/>
                    <a:pt x="2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68"/>
            <p:cNvSpPr/>
            <p:nvPr/>
          </p:nvSpPr>
          <p:spPr>
            <a:xfrm>
              <a:off x="1239" y="2401"/>
              <a:ext cx="8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95" y="128"/>
                  </a:moveTo>
                  <a:cubicBezTo>
                    <a:pt x="86" y="128"/>
                    <a:pt x="77" y="125"/>
                    <a:pt x="70" y="118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" y="60"/>
                    <a:pt x="0" y="35"/>
                    <a:pt x="14" y="18"/>
                  </a:cubicBezTo>
                  <a:cubicBezTo>
                    <a:pt x="29" y="1"/>
                    <a:pt x="54" y="0"/>
                    <a:pt x="70" y="14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38" y="72"/>
                    <a:pt x="140" y="97"/>
                    <a:pt x="126" y="114"/>
                  </a:cubicBezTo>
                  <a:cubicBezTo>
                    <a:pt x="118" y="123"/>
                    <a:pt x="107" y="128"/>
                    <a:pt x="9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68"/>
            <p:cNvSpPr/>
            <p:nvPr/>
          </p:nvSpPr>
          <p:spPr>
            <a:xfrm>
              <a:off x="1287" y="2375"/>
              <a:ext cx="5" cy="23"/>
            </a:xfrm>
            <a:custGeom>
              <a:avLst/>
              <a:gdLst/>
              <a:ahLst/>
              <a:cxnLst/>
              <a:rect l="l" t="t" r="r" b="b"/>
              <a:pathLst>
                <a:path w="80" h="381" extrusionOk="0">
                  <a:moveTo>
                    <a:pt x="40" y="381"/>
                  </a:moveTo>
                  <a:cubicBezTo>
                    <a:pt x="18" y="381"/>
                    <a:pt x="0" y="363"/>
                    <a:pt x="0" y="3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341"/>
                    <a:pt x="80" y="341"/>
                    <a:pt x="80" y="341"/>
                  </a:cubicBezTo>
                  <a:cubicBezTo>
                    <a:pt x="80" y="363"/>
                    <a:pt x="62" y="381"/>
                    <a:pt x="40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68"/>
            <p:cNvSpPr/>
            <p:nvPr/>
          </p:nvSpPr>
          <p:spPr>
            <a:xfrm>
              <a:off x="1263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9" h="188" extrusionOk="0">
                  <a:moveTo>
                    <a:pt x="95" y="188"/>
                  </a:moveTo>
                  <a:cubicBezTo>
                    <a:pt x="43" y="188"/>
                    <a:pt x="0" y="146"/>
                    <a:pt x="0" y="94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147" y="0"/>
                    <a:pt x="189" y="42"/>
                    <a:pt x="189" y="94"/>
                  </a:cubicBezTo>
                  <a:cubicBezTo>
                    <a:pt x="189" y="146"/>
                    <a:pt x="147" y="188"/>
                    <a:pt x="95" y="188"/>
                  </a:cubicBezTo>
                  <a:close/>
                  <a:moveTo>
                    <a:pt x="95" y="79"/>
                  </a:moveTo>
                  <a:cubicBezTo>
                    <a:pt x="87" y="79"/>
                    <a:pt x="80" y="86"/>
                    <a:pt x="80" y="94"/>
                  </a:cubicBezTo>
                  <a:cubicBezTo>
                    <a:pt x="80" y="110"/>
                    <a:pt x="110" y="110"/>
                    <a:pt x="110" y="94"/>
                  </a:cubicBezTo>
                  <a:cubicBezTo>
                    <a:pt x="110" y="86"/>
                    <a:pt x="103" y="79"/>
                    <a:pt x="95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68"/>
            <p:cNvSpPr/>
            <p:nvPr/>
          </p:nvSpPr>
          <p:spPr>
            <a:xfrm>
              <a:off x="1296" y="2404"/>
              <a:ext cx="39" cy="5"/>
            </a:xfrm>
            <a:custGeom>
              <a:avLst/>
              <a:gdLst/>
              <a:ahLst/>
              <a:cxnLst/>
              <a:rect l="l" t="t" r="r" b="b"/>
              <a:pathLst>
                <a:path w="683" h="80" extrusionOk="0">
                  <a:moveTo>
                    <a:pt x="643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43" y="0"/>
                    <a:pt x="643" y="0"/>
                    <a:pt x="643" y="0"/>
                  </a:cubicBezTo>
                  <a:cubicBezTo>
                    <a:pt x="665" y="0"/>
                    <a:pt x="683" y="18"/>
                    <a:pt x="683" y="40"/>
                  </a:cubicBezTo>
                  <a:cubicBezTo>
                    <a:pt x="683" y="62"/>
                    <a:pt x="665" y="80"/>
                    <a:pt x="643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68"/>
            <p:cNvSpPr/>
            <p:nvPr/>
          </p:nvSpPr>
          <p:spPr>
            <a:xfrm>
              <a:off x="1294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4" h="105" extrusionOk="0">
                  <a:moveTo>
                    <a:pt x="42" y="105"/>
                  </a:moveTo>
                  <a:cubicBezTo>
                    <a:pt x="21" y="105"/>
                    <a:pt x="4" y="90"/>
                    <a:pt x="2" y="69"/>
                  </a:cubicBezTo>
                  <a:cubicBezTo>
                    <a:pt x="0" y="47"/>
                    <a:pt x="16" y="28"/>
                    <a:pt x="38" y="26"/>
                  </a:cubicBezTo>
                  <a:cubicBezTo>
                    <a:pt x="289" y="2"/>
                    <a:pt x="289" y="2"/>
                    <a:pt x="289" y="2"/>
                  </a:cubicBezTo>
                  <a:cubicBezTo>
                    <a:pt x="310" y="0"/>
                    <a:pt x="330" y="16"/>
                    <a:pt x="332" y="38"/>
                  </a:cubicBezTo>
                  <a:cubicBezTo>
                    <a:pt x="334" y="60"/>
                    <a:pt x="318" y="80"/>
                    <a:pt x="296" y="82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4" y="105"/>
                    <a:pt x="43" y="105"/>
                    <a:pt x="42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68"/>
            <p:cNvSpPr/>
            <p:nvPr/>
          </p:nvSpPr>
          <p:spPr>
            <a:xfrm>
              <a:off x="1331" y="2401"/>
              <a:ext cx="9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45" y="128"/>
                  </a:moveTo>
                  <a:cubicBezTo>
                    <a:pt x="34" y="128"/>
                    <a:pt x="22" y="123"/>
                    <a:pt x="15" y="114"/>
                  </a:cubicBezTo>
                  <a:cubicBezTo>
                    <a:pt x="0" y="97"/>
                    <a:pt x="2" y="72"/>
                    <a:pt x="19" y="5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86" y="0"/>
                    <a:pt x="112" y="1"/>
                    <a:pt x="126" y="18"/>
                  </a:cubicBezTo>
                  <a:cubicBezTo>
                    <a:pt x="140" y="35"/>
                    <a:pt x="138" y="60"/>
                    <a:pt x="122" y="74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63" y="124"/>
                    <a:pt x="54" y="128"/>
                    <a:pt x="4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68"/>
            <p:cNvSpPr/>
            <p:nvPr/>
          </p:nvSpPr>
          <p:spPr>
            <a:xfrm>
              <a:off x="1306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94" y="188"/>
                  </a:moveTo>
                  <a:cubicBezTo>
                    <a:pt x="42" y="188"/>
                    <a:pt x="0" y="146"/>
                    <a:pt x="0" y="94"/>
                  </a:cubicBezTo>
                  <a:cubicBezTo>
                    <a:pt x="0" y="42"/>
                    <a:pt x="42" y="0"/>
                    <a:pt x="94" y="0"/>
                  </a:cubicBezTo>
                  <a:cubicBezTo>
                    <a:pt x="146" y="0"/>
                    <a:pt x="188" y="42"/>
                    <a:pt x="188" y="94"/>
                  </a:cubicBezTo>
                  <a:cubicBezTo>
                    <a:pt x="188" y="146"/>
                    <a:pt x="146" y="188"/>
                    <a:pt x="94" y="188"/>
                  </a:cubicBezTo>
                  <a:close/>
                  <a:moveTo>
                    <a:pt x="94" y="79"/>
                  </a:moveTo>
                  <a:cubicBezTo>
                    <a:pt x="86" y="79"/>
                    <a:pt x="79" y="86"/>
                    <a:pt x="79" y="94"/>
                  </a:cubicBezTo>
                  <a:cubicBezTo>
                    <a:pt x="79" y="110"/>
                    <a:pt x="109" y="110"/>
                    <a:pt x="109" y="94"/>
                  </a:cubicBezTo>
                  <a:cubicBezTo>
                    <a:pt x="109" y="86"/>
                    <a:pt x="102" y="79"/>
                    <a:pt x="94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0" name="Google Shape;1560;p68"/>
          <p:cNvGrpSpPr/>
          <p:nvPr/>
        </p:nvGrpSpPr>
        <p:grpSpPr>
          <a:xfrm>
            <a:off x="26570818" y="37833841"/>
            <a:ext cx="1257819" cy="2515639"/>
            <a:chOff x="1176" y="2347"/>
            <a:chExt cx="228" cy="228"/>
          </a:xfrm>
        </p:grpSpPr>
        <p:sp>
          <p:nvSpPr>
            <p:cNvPr id="1561" name="Google Shape;1561;p68"/>
            <p:cNvSpPr/>
            <p:nvPr/>
          </p:nvSpPr>
          <p:spPr>
            <a:xfrm>
              <a:off x="1176" y="2347"/>
              <a:ext cx="228" cy="228"/>
            </a:xfrm>
            <a:custGeom>
              <a:avLst/>
              <a:gdLst/>
              <a:ahLst/>
              <a:cxnLst/>
              <a:rect l="l" t="t" r="r" b="b"/>
              <a:pathLst>
                <a:path w="3796" h="3796" extrusionOk="0">
                  <a:moveTo>
                    <a:pt x="1898" y="3796"/>
                  </a:moveTo>
                  <a:cubicBezTo>
                    <a:pt x="851" y="3796"/>
                    <a:pt x="0" y="2945"/>
                    <a:pt x="0" y="1899"/>
                  </a:cubicBezTo>
                  <a:cubicBezTo>
                    <a:pt x="0" y="852"/>
                    <a:pt x="851" y="0"/>
                    <a:pt x="1898" y="0"/>
                  </a:cubicBezTo>
                  <a:cubicBezTo>
                    <a:pt x="2944" y="0"/>
                    <a:pt x="3796" y="852"/>
                    <a:pt x="3796" y="1899"/>
                  </a:cubicBezTo>
                  <a:cubicBezTo>
                    <a:pt x="3796" y="2945"/>
                    <a:pt x="2944" y="3796"/>
                    <a:pt x="1898" y="3796"/>
                  </a:cubicBezTo>
                  <a:close/>
                  <a:moveTo>
                    <a:pt x="1898" y="80"/>
                  </a:moveTo>
                  <a:cubicBezTo>
                    <a:pt x="895" y="80"/>
                    <a:pt x="79" y="896"/>
                    <a:pt x="79" y="1899"/>
                  </a:cubicBezTo>
                  <a:cubicBezTo>
                    <a:pt x="79" y="2901"/>
                    <a:pt x="895" y="3717"/>
                    <a:pt x="1898" y="3717"/>
                  </a:cubicBezTo>
                  <a:cubicBezTo>
                    <a:pt x="2900" y="3717"/>
                    <a:pt x="3716" y="2901"/>
                    <a:pt x="3716" y="1899"/>
                  </a:cubicBezTo>
                  <a:cubicBezTo>
                    <a:pt x="3716" y="896"/>
                    <a:pt x="2900" y="80"/>
                    <a:pt x="1898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68"/>
            <p:cNvSpPr/>
            <p:nvPr/>
          </p:nvSpPr>
          <p:spPr>
            <a:xfrm>
              <a:off x="1181" y="2426"/>
              <a:ext cx="218" cy="5"/>
            </a:xfrm>
            <a:custGeom>
              <a:avLst/>
              <a:gdLst/>
              <a:ahLst/>
              <a:cxnLst/>
              <a:rect l="l" t="t" r="r" b="b"/>
              <a:pathLst>
                <a:path w="3632" h="80" extrusionOk="0">
                  <a:moveTo>
                    <a:pt x="3592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3592" y="0"/>
                    <a:pt x="3592" y="0"/>
                    <a:pt x="3592" y="0"/>
                  </a:cubicBezTo>
                  <a:cubicBezTo>
                    <a:pt x="3614" y="0"/>
                    <a:pt x="3632" y="18"/>
                    <a:pt x="3632" y="40"/>
                  </a:cubicBezTo>
                  <a:cubicBezTo>
                    <a:pt x="3632" y="62"/>
                    <a:pt x="3614" y="80"/>
                    <a:pt x="3592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68"/>
            <p:cNvSpPr/>
            <p:nvPr/>
          </p:nvSpPr>
          <p:spPr>
            <a:xfrm>
              <a:off x="1296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1702" y="1062"/>
                  </a:moveTo>
                  <a:cubicBezTo>
                    <a:pt x="1696" y="1062"/>
                    <a:pt x="1689" y="1060"/>
                    <a:pt x="1682" y="1056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6" y="69"/>
                    <a:pt x="0" y="45"/>
                    <a:pt x="11" y="26"/>
                  </a:cubicBezTo>
                  <a:cubicBezTo>
                    <a:pt x="22" y="7"/>
                    <a:pt x="46" y="0"/>
                    <a:pt x="65" y="11"/>
                  </a:cubicBezTo>
                  <a:cubicBezTo>
                    <a:pt x="1723" y="988"/>
                    <a:pt x="1723" y="988"/>
                    <a:pt x="1723" y="988"/>
                  </a:cubicBezTo>
                  <a:cubicBezTo>
                    <a:pt x="1742" y="999"/>
                    <a:pt x="1748" y="1023"/>
                    <a:pt x="1737" y="1042"/>
                  </a:cubicBezTo>
                  <a:cubicBezTo>
                    <a:pt x="1729" y="1055"/>
                    <a:pt x="1716" y="1062"/>
                    <a:pt x="1702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68"/>
            <p:cNvSpPr/>
            <p:nvPr/>
          </p:nvSpPr>
          <p:spPr>
            <a:xfrm>
              <a:off x="1287" y="2520"/>
              <a:ext cx="5" cy="54"/>
            </a:xfrm>
            <a:custGeom>
              <a:avLst/>
              <a:gdLst/>
              <a:ahLst/>
              <a:cxnLst/>
              <a:rect l="l" t="t" r="r" b="b"/>
              <a:pathLst>
                <a:path w="80" h="904" extrusionOk="0">
                  <a:moveTo>
                    <a:pt x="40" y="904"/>
                  </a:moveTo>
                  <a:cubicBezTo>
                    <a:pt x="18" y="904"/>
                    <a:pt x="0" y="886"/>
                    <a:pt x="0" y="86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864"/>
                    <a:pt x="80" y="864"/>
                    <a:pt x="80" y="864"/>
                  </a:cubicBezTo>
                  <a:cubicBezTo>
                    <a:pt x="80" y="886"/>
                    <a:pt x="62" y="904"/>
                    <a:pt x="40" y="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68"/>
            <p:cNvSpPr/>
            <p:nvPr/>
          </p:nvSpPr>
          <p:spPr>
            <a:xfrm>
              <a:off x="1306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03" y="1292"/>
                  </a:moveTo>
                  <a:cubicBezTo>
                    <a:pt x="386" y="1292"/>
                    <a:pt x="370" y="1281"/>
                    <a:pt x="365" y="1264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40"/>
                    <a:pt x="2" y="27"/>
                    <a:pt x="10" y="17"/>
                  </a:cubicBezTo>
                  <a:cubicBezTo>
                    <a:pt x="17" y="7"/>
                    <a:pt x="29" y="1"/>
                    <a:pt x="42" y="1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96" y="0"/>
                    <a:pt x="309" y="8"/>
                    <a:pt x="316" y="22"/>
                  </a:cubicBezTo>
                  <a:cubicBezTo>
                    <a:pt x="840" y="1017"/>
                    <a:pt x="840" y="1017"/>
                    <a:pt x="840" y="1017"/>
                  </a:cubicBezTo>
                  <a:cubicBezTo>
                    <a:pt x="850" y="1036"/>
                    <a:pt x="842" y="1061"/>
                    <a:pt x="823" y="1071"/>
                  </a:cubicBezTo>
                  <a:cubicBezTo>
                    <a:pt x="803" y="1081"/>
                    <a:pt x="779" y="1074"/>
                    <a:pt x="769" y="1054"/>
                  </a:cubicBezTo>
                  <a:cubicBezTo>
                    <a:pt x="257" y="80"/>
                    <a:pt x="257" y="80"/>
                    <a:pt x="257" y="80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441" y="1241"/>
                    <a:pt x="441" y="1241"/>
                    <a:pt x="441" y="1241"/>
                  </a:cubicBezTo>
                  <a:cubicBezTo>
                    <a:pt x="448" y="1262"/>
                    <a:pt x="435" y="1285"/>
                    <a:pt x="414" y="1291"/>
                  </a:cubicBezTo>
                  <a:cubicBezTo>
                    <a:pt x="411" y="1292"/>
                    <a:pt x="407" y="1292"/>
                    <a:pt x="403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68"/>
            <p:cNvSpPr/>
            <p:nvPr/>
          </p:nvSpPr>
          <p:spPr>
            <a:xfrm>
              <a:off x="1338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2" h="770" extrusionOk="0">
                  <a:moveTo>
                    <a:pt x="601" y="770"/>
                  </a:moveTo>
                  <a:cubicBezTo>
                    <a:pt x="589" y="770"/>
                    <a:pt x="578" y="765"/>
                    <a:pt x="570" y="75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" y="53"/>
                    <a:pt x="0" y="37"/>
                    <a:pt x="6" y="23"/>
                  </a:cubicBezTo>
                  <a:cubicBezTo>
                    <a:pt x="13" y="9"/>
                    <a:pt x="27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2" y="1"/>
                    <a:pt x="412" y="1"/>
                    <a:pt x="412" y="1"/>
                  </a:cubicBezTo>
                  <a:cubicBezTo>
                    <a:pt x="422" y="1"/>
                    <a:pt x="431" y="4"/>
                    <a:pt x="438" y="10"/>
                  </a:cubicBezTo>
                  <a:cubicBezTo>
                    <a:pt x="854" y="369"/>
                    <a:pt x="854" y="369"/>
                    <a:pt x="854" y="369"/>
                  </a:cubicBezTo>
                  <a:cubicBezTo>
                    <a:pt x="871" y="383"/>
                    <a:pt x="872" y="408"/>
                    <a:pt x="858" y="425"/>
                  </a:cubicBezTo>
                  <a:cubicBezTo>
                    <a:pt x="844" y="442"/>
                    <a:pt x="818" y="444"/>
                    <a:pt x="802" y="429"/>
                  </a:cubicBezTo>
                  <a:cubicBezTo>
                    <a:pt x="397" y="80"/>
                    <a:pt x="397" y="80"/>
                    <a:pt x="397" y="80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632" y="705"/>
                    <a:pt x="632" y="705"/>
                    <a:pt x="632" y="705"/>
                  </a:cubicBezTo>
                  <a:cubicBezTo>
                    <a:pt x="646" y="722"/>
                    <a:pt x="643" y="747"/>
                    <a:pt x="626" y="761"/>
                  </a:cubicBezTo>
                  <a:cubicBezTo>
                    <a:pt x="618" y="767"/>
                    <a:pt x="610" y="770"/>
                    <a:pt x="601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68"/>
            <p:cNvSpPr/>
            <p:nvPr/>
          </p:nvSpPr>
          <p:spPr>
            <a:xfrm>
              <a:off x="1179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45" y="1062"/>
                  </a:moveTo>
                  <a:cubicBezTo>
                    <a:pt x="32" y="1062"/>
                    <a:pt x="18" y="1055"/>
                    <a:pt x="11" y="1042"/>
                  </a:cubicBezTo>
                  <a:cubicBezTo>
                    <a:pt x="0" y="1023"/>
                    <a:pt x="6" y="999"/>
                    <a:pt x="25" y="988"/>
                  </a:cubicBezTo>
                  <a:cubicBezTo>
                    <a:pt x="1682" y="11"/>
                    <a:pt x="1682" y="11"/>
                    <a:pt x="1682" y="11"/>
                  </a:cubicBezTo>
                  <a:cubicBezTo>
                    <a:pt x="1701" y="0"/>
                    <a:pt x="1726" y="7"/>
                    <a:pt x="1737" y="26"/>
                  </a:cubicBezTo>
                  <a:cubicBezTo>
                    <a:pt x="1748" y="45"/>
                    <a:pt x="1742" y="69"/>
                    <a:pt x="1723" y="80"/>
                  </a:cubicBezTo>
                  <a:cubicBezTo>
                    <a:pt x="65" y="1056"/>
                    <a:pt x="65" y="1056"/>
                    <a:pt x="65" y="1056"/>
                  </a:cubicBezTo>
                  <a:cubicBezTo>
                    <a:pt x="59" y="1060"/>
                    <a:pt x="52" y="1062"/>
                    <a:pt x="45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68"/>
            <p:cNvSpPr/>
            <p:nvPr/>
          </p:nvSpPr>
          <p:spPr>
            <a:xfrm>
              <a:off x="1222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47" y="1292"/>
                  </a:moveTo>
                  <a:cubicBezTo>
                    <a:pt x="443" y="1292"/>
                    <a:pt x="439" y="1292"/>
                    <a:pt x="435" y="1291"/>
                  </a:cubicBezTo>
                  <a:cubicBezTo>
                    <a:pt x="414" y="1285"/>
                    <a:pt x="402" y="1262"/>
                    <a:pt x="408" y="1241"/>
                  </a:cubicBezTo>
                  <a:cubicBezTo>
                    <a:pt x="755" y="81"/>
                    <a:pt x="755" y="81"/>
                    <a:pt x="755" y="81"/>
                  </a:cubicBezTo>
                  <a:cubicBezTo>
                    <a:pt x="593" y="80"/>
                    <a:pt x="593" y="80"/>
                    <a:pt x="593" y="80"/>
                  </a:cubicBezTo>
                  <a:cubicBezTo>
                    <a:pt x="81" y="1054"/>
                    <a:pt x="81" y="1054"/>
                    <a:pt x="81" y="1054"/>
                  </a:cubicBezTo>
                  <a:cubicBezTo>
                    <a:pt x="70" y="1074"/>
                    <a:pt x="46" y="1081"/>
                    <a:pt x="27" y="1071"/>
                  </a:cubicBezTo>
                  <a:cubicBezTo>
                    <a:pt x="7" y="1061"/>
                    <a:pt x="0" y="1036"/>
                    <a:pt x="10" y="1017"/>
                  </a:cubicBezTo>
                  <a:cubicBezTo>
                    <a:pt x="533" y="22"/>
                    <a:pt x="533" y="22"/>
                    <a:pt x="533" y="22"/>
                  </a:cubicBezTo>
                  <a:cubicBezTo>
                    <a:pt x="540" y="8"/>
                    <a:pt x="554" y="0"/>
                    <a:pt x="569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21" y="1"/>
                    <a:pt x="832" y="7"/>
                    <a:pt x="840" y="17"/>
                  </a:cubicBezTo>
                  <a:cubicBezTo>
                    <a:pt x="847" y="27"/>
                    <a:pt x="850" y="40"/>
                    <a:pt x="846" y="52"/>
                  </a:cubicBezTo>
                  <a:cubicBezTo>
                    <a:pt x="485" y="1264"/>
                    <a:pt x="485" y="1264"/>
                    <a:pt x="485" y="1264"/>
                  </a:cubicBezTo>
                  <a:cubicBezTo>
                    <a:pt x="480" y="1281"/>
                    <a:pt x="464" y="1292"/>
                    <a:pt x="447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68"/>
            <p:cNvSpPr/>
            <p:nvPr/>
          </p:nvSpPr>
          <p:spPr>
            <a:xfrm>
              <a:off x="1189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3" h="770" extrusionOk="0">
                  <a:moveTo>
                    <a:pt x="272" y="770"/>
                  </a:moveTo>
                  <a:cubicBezTo>
                    <a:pt x="263" y="770"/>
                    <a:pt x="254" y="767"/>
                    <a:pt x="247" y="761"/>
                  </a:cubicBezTo>
                  <a:cubicBezTo>
                    <a:pt x="230" y="747"/>
                    <a:pt x="227" y="722"/>
                    <a:pt x="241" y="705"/>
                  </a:cubicBezTo>
                  <a:cubicBezTo>
                    <a:pt x="747" y="80"/>
                    <a:pt x="747" y="80"/>
                    <a:pt x="747" y="80"/>
                  </a:cubicBezTo>
                  <a:cubicBezTo>
                    <a:pt x="475" y="80"/>
                    <a:pt x="475" y="80"/>
                    <a:pt x="475" y="80"/>
                  </a:cubicBezTo>
                  <a:cubicBezTo>
                    <a:pt x="71" y="429"/>
                    <a:pt x="71" y="429"/>
                    <a:pt x="71" y="429"/>
                  </a:cubicBezTo>
                  <a:cubicBezTo>
                    <a:pt x="54" y="444"/>
                    <a:pt x="29" y="442"/>
                    <a:pt x="14" y="425"/>
                  </a:cubicBezTo>
                  <a:cubicBezTo>
                    <a:pt x="0" y="408"/>
                    <a:pt x="2" y="383"/>
                    <a:pt x="19" y="369"/>
                  </a:cubicBezTo>
                  <a:cubicBezTo>
                    <a:pt x="435" y="10"/>
                    <a:pt x="435" y="10"/>
                    <a:pt x="435" y="10"/>
                  </a:cubicBezTo>
                  <a:cubicBezTo>
                    <a:pt x="442" y="4"/>
                    <a:pt x="451" y="1"/>
                    <a:pt x="461" y="1"/>
                  </a:cubicBezTo>
                  <a:cubicBezTo>
                    <a:pt x="830" y="0"/>
                    <a:pt x="830" y="0"/>
                    <a:pt x="830" y="0"/>
                  </a:cubicBezTo>
                  <a:cubicBezTo>
                    <a:pt x="831" y="0"/>
                    <a:pt x="831" y="0"/>
                    <a:pt x="831" y="0"/>
                  </a:cubicBezTo>
                  <a:cubicBezTo>
                    <a:pt x="846" y="0"/>
                    <a:pt x="860" y="9"/>
                    <a:pt x="866" y="23"/>
                  </a:cubicBezTo>
                  <a:cubicBezTo>
                    <a:pt x="873" y="37"/>
                    <a:pt x="871" y="53"/>
                    <a:pt x="861" y="65"/>
                  </a:cubicBezTo>
                  <a:cubicBezTo>
                    <a:pt x="303" y="755"/>
                    <a:pt x="303" y="755"/>
                    <a:pt x="303" y="755"/>
                  </a:cubicBezTo>
                  <a:cubicBezTo>
                    <a:pt x="295" y="765"/>
                    <a:pt x="283" y="770"/>
                    <a:pt x="272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68"/>
            <p:cNvSpPr/>
            <p:nvPr/>
          </p:nvSpPr>
          <p:spPr>
            <a:xfrm>
              <a:off x="1287" y="2479"/>
              <a:ext cx="5" cy="28"/>
            </a:xfrm>
            <a:custGeom>
              <a:avLst/>
              <a:gdLst/>
              <a:ahLst/>
              <a:cxnLst/>
              <a:rect l="l" t="t" r="r" b="b"/>
              <a:pathLst>
                <a:path w="80" h="464" extrusionOk="0">
                  <a:moveTo>
                    <a:pt x="40" y="464"/>
                  </a:moveTo>
                  <a:cubicBezTo>
                    <a:pt x="18" y="464"/>
                    <a:pt x="0" y="446"/>
                    <a:pt x="0" y="4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424"/>
                    <a:pt x="80" y="424"/>
                    <a:pt x="80" y="424"/>
                  </a:cubicBezTo>
                  <a:cubicBezTo>
                    <a:pt x="80" y="446"/>
                    <a:pt x="62" y="464"/>
                    <a:pt x="40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68"/>
            <p:cNvSpPr/>
            <p:nvPr/>
          </p:nvSpPr>
          <p:spPr>
            <a:xfrm>
              <a:off x="1287" y="2453"/>
              <a:ext cx="5" cy="18"/>
            </a:xfrm>
            <a:custGeom>
              <a:avLst/>
              <a:gdLst/>
              <a:ahLst/>
              <a:cxnLst/>
              <a:rect l="l" t="t" r="r" b="b"/>
              <a:pathLst>
                <a:path w="80" h="299" extrusionOk="0">
                  <a:moveTo>
                    <a:pt x="40" y="299"/>
                  </a:moveTo>
                  <a:cubicBezTo>
                    <a:pt x="18" y="299"/>
                    <a:pt x="0" y="281"/>
                    <a:pt x="0" y="25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259"/>
                    <a:pt x="80" y="259"/>
                    <a:pt x="80" y="259"/>
                  </a:cubicBezTo>
                  <a:cubicBezTo>
                    <a:pt x="80" y="281"/>
                    <a:pt x="62" y="299"/>
                    <a:pt x="40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68"/>
            <p:cNvSpPr/>
            <p:nvPr/>
          </p:nvSpPr>
          <p:spPr>
            <a:xfrm>
              <a:off x="1287" y="2437"/>
              <a:ext cx="5" cy="12"/>
            </a:xfrm>
            <a:custGeom>
              <a:avLst/>
              <a:gdLst/>
              <a:ahLst/>
              <a:cxnLst/>
              <a:rect l="l" t="t" r="r" b="b"/>
              <a:pathLst>
                <a:path w="80" h="200" extrusionOk="0">
                  <a:moveTo>
                    <a:pt x="40" y="200"/>
                  </a:moveTo>
                  <a:cubicBezTo>
                    <a:pt x="18" y="200"/>
                    <a:pt x="0" y="182"/>
                    <a:pt x="0" y="1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160"/>
                    <a:pt x="80" y="160"/>
                    <a:pt x="80" y="160"/>
                  </a:cubicBezTo>
                  <a:cubicBezTo>
                    <a:pt x="80" y="182"/>
                    <a:pt x="62" y="200"/>
                    <a:pt x="40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68"/>
            <p:cNvSpPr/>
            <p:nvPr/>
          </p:nvSpPr>
          <p:spPr>
            <a:xfrm>
              <a:off x="1279" y="2393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76" y="352"/>
                  </a:moveTo>
                  <a:cubicBezTo>
                    <a:pt x="79" y="352"/>
                    <a:pt x="0" y="273"/>
                    <a:pt x="0" y="176"/>
                  </a:cubicBezTo>
                  <a:cubicBezTo>
                    <a:pt x="0" y="79"/>
                    <a:pt x="79" y="0"/>
                    <a:pt x="176" y="0"/>
                  </a:cubicBezTo>
                  <a:cubicBezTo>
                    <a:pt x="273" y="0"/>
                    <a:pt x="352" y="79"/>
                    <a:pt x="352" y="176"/>
                  </a:cubicBezTo>
                  <a:cubicBezTo>
                    <a:pt x="352" y="273"/>
                    <a:pt x="273" y="352"/>
                    <a:pt x="176" y="352"/>
                  </a:cubicBezTo>
                  <a:close/>
                  <a:moveTo>
                    <a:pt x="176" y="80"/>
                  </a:moveTo>
                  <a:cubicBezTo>
                    <a:pt x="123" y="80"/>
                    <a:pt x="80" y="123"/>
                    <a:pt x="80" y="176"/>
                  </a:cubicBezTo>
                  <a:cubicBezTo>
                    <a:pt x="80" y="229"/>
                    <a:pt x="123" y="272"/>
                    <a:pt x="176" y="272"/>
                  </a:cubicBezTo>
                  <a:cubicBezTo>
                    <a:pt x="229" y="272"/>
                    <a:pt x="272" y="229"/>
                    <a:pt x="272" y="176"/>
                  </a:cubicBezTo>
                  <a:cubicBezTo>
                    <a:pt x="272" y="123"/>
                    <a:pt x="229" y="80"/>
                    <a:pt x="176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68"/>
            <p:cNvSpPr/>
            <p:nvPr/>
          </p:nvSpPr>
          <p:spPr>
            <a:xfrm>
              <a:off x="1242" y="2404"/>
              <a:ext cx="42" cy="5"/>
            </a:xfrm>
            <a:custGeom>
              <a:avLst/>
              <a:gdLst/>
              <a:ahLst/>
              <a:cxnLst/>
              <a:rect l="l" t="t" r="r" b="b"/>
              <a:pathLst>
                <a:path w="699" h="80" extrusionOk="0">
                  <a:moveTo>
                    <a:pt x="659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81" y="0"/>
                    <a:pt x="699" y="18"/>
                    <a:pt x="699" y="40"/>
                  </a:cubicBezTo>
                  <a:cubicBezTo>
                    <a:pt x="699" y="62"/>
                    <a:pt x="681" y="80"/>
                    <a:pt x="659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68"/>
            <p:cNvSpPr/>
            <p:nvPr/>
          </p:nvSpPr>
          <p:spPr>
            <a:xfrm>
              <a:off x="1266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5" h="103" extrusionOk="0">
                  <a:moveTo>
                    <a:pt x="293" y="103"/>
                  </a:moveTo>
                  <a:cubicBezTo>
                    <a:pt x="292" y="103"/>
                    <a:pt x="291" y="103"/>
                    <a:pt x="289" y="103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17" y="78"/>
                    <a:pt x="0" y="58"/>
                    <a:pt x="3" y="36"/>
                  </a:cubicBezTo>
                  <a:cubicBezTo>
                    <a:pt x="5" y="15"/>
                    <a:pt x="24" y="0"/>
                    <a:pt x="46" y="0"/>
                  </a:cubicBezTo>
                  <a:cubicBezTo>
                    <a:pt x="297" y="24"/>
                    <a:pt x="297" y="24"/>
                    <a:pt x="297" y="24"/>
                  </a:cubicBezTo>
                  <a:cubicBezTo>
                    <a:pt x="319" y="26"/>
                    <a:pt x="335" y="45"/>
                    <a:pt x="333" y="67"/>
                  </a:cubicBezTo>
                  <a:cubicBezTo>
                    <a:pt x="331" y="88"/>
                    <a:pt x="314" y="103"/>
                    <a:pt x="2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68"/>
            <p:cNvSpPr/>
            <p:nvPr/>
          </p:nvSpPr>
          <p:spPr>
            <a:xfrm>
              <a:off x="1239" y="2401"/>
              <a:ext cx="8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95" y="128"/>
                  </a:moveTo>
                  <a:cubicBezTo>
                    <a:pt x="86" y="128"/>
                    <a:pt x="77" y="125"/>
                    <a:pt x="70" y="118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" y="60"/>
                    <a:pt x="0" y="35"/>
                    <a:pt x="14" y="18"/>
                  </a:cubicBezTo>
                  <a:cubicBezTo>
                    <a:pt x="29" y="1"/>
                    <a:pt x="54" y="0"/>
                    <a:pt x="70" y="14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38" y="72"/>
                    <a:pt x="140" y="97"/>
                    <a:pt x="126" y="114"/>
                  </a:cubicBezTo>
                  <a:cubicBezTo>
                    <a:pt x="118" y="123"/>
                    <a:pt x="107" y="128"/>
                    <a:pt x="9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68"/>
            <p:cNvSpPr/>
            <p:nvPr/>
          </p:nvSpPr>
          <p:spPr>
            <a:xfrm>
              <a:off x="1287" y="2375"/>
              <a:ext cx="5" cy="23"/>
            </a:xfrm>
            <a:custGeom>
              <a:avLst/>
              <a:gdLst/>
              <a:ahLst/>
              <a:cxnLst/>
              <a:rect l="l" t="t" r="r" b="b"/>
              <a:pathLst>
                <a:path w="80" h="381" extrusionOk="0">
                  <a:moveTo>
                    <a:pt x="40" y="381"/>
                  </a:moveTo>
                  <a:cubicBezTo>
                    <a:pt x="18" y="381"/>
                    <a:pt x="0" y="363"/>
                    <a:pt x="0" y="3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341"/>
                    <a:pt x="80" y="341"/>
                    <a:pt x="80" y="341"/>
                  </a:cubicBezTo>
                  <a:cubicBezTo>
                    <a:pt x="80" y="363"/>
                    <a:pt x="62" y="381"/>
                    <a:pt x="40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68"/>
            <p:cNvSpPr/>
            <p:nvPr/>
          </p:nvSpPr>
          <p:spPr>
            <a:xfrm>
              <a:off x="1263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9" h="188" extrusionOk="0">
                  <a:moveTo>
                    <a:pt x="95" y="188"/>
                  </a:moveTo>
                  <a:cubicBezTo>
                    <a:pt x="43" y="188"/>
                    <a:pt x="0" y="146"/>
                    <a:pt x="0" y="94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147" y="0"/>
                    <a:pt x="189" y="42"/>
                    <a:pt x="189" y="94"/>
                  </a:cubicBezTo>
                  <a:cubicBezTo>
                    <a:pt x="189" y="146"/>
                    <a:pt x="147" y="188"/>
                    <a:pt x="95" y="188"/>
                  </a:cubicBezTo>
                  <a:close/>
                  <a:moveTo>
                    <a:pt x="95" y="79"/>
                  </a:moveTo>
                  <a:cubicBezTo>
                    <a:pt x="87" y="79"/>
                    <a:pt x="80" y="86"/>
                    <a:pt x="80" y="94"/>
                  </a:cubicBezTo>
                  <a:cubicBezTo>
                    <a:pt x="80" y="110"/>
                    <a:pt x="110" y="110"/>
                    <a:pt x="110" y="94"/>
                  </a:cubicBezTo>
                  <a:cubicBezTo>
                    <a:pt x="110" y="86"/>
                    <a:pt x="103" y="79"/>
                    <a:pt x="95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68"/>
            <p:cNvSpPr/>
            <p:nvPr/>
          </p:nvSpPr>
          <p:spPr>
            <a:xfrm>
              <a:off x="1296" y="2404"/>
              <a:ext cx="39" cy="5"/>
            </a:xfrm>
            <a:custGeom>
              <a:avLst/>
              <a:gdLst/>
              <a:ahLst/>
              <a:cxnLst/>
              <a:rect l="l" t="t" r="r" b="b"/>
              <a:pathLst>
                <a:path w="683" h="80" extrusionOk="0">
                  <a:moveTo>
                    <a:pt x="643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43" y="0"/>
                    <a:pt x="643" y="0"/>
                    <a:pt x="643" y="0"/>
                  </a:cubicBezTo>
                  <a:cubicBezTo>
                    <a:pt x="665" y="0"/>
                    <a:pt x="683" y="18"/>
                    <a:pt x="683" y="40"/>
                  </a:cubicBezTo>
                  <a:cubicBezTo>
                    <a:pt x="683" y="62"/>
                    <a:pt x="665" y="80"/>
                    <a:pt x="643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68"/>
            <p:cNvSpPr/>
            <p:nvPr/>
          </p:nvSpPr>
          <p:spPr>
            <a:xfrm>
              <a:off x="1294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4" h="105" extrusionOk="0">
                  <a:moveTo>
                    <a:pt x="42" y="105"/>
                  </a:moveTo>
                  <a:cubicBezTo>
                    <a:pt x="21" y="105"/>
                    <a:pt x="4" y="90"/>
                    <a:pt x="2" y="69"/>
                  </a:cubicBezTo>
                  <a:cubicBezTo>
                    <a:pt x="0" y="47"/>
                    <a:pt x="16" y="28"/>
                    <a:pt x="38" y="26"/>
                  </a:cubicBezTo>
                  <a:cubicBezTo>
                    <a:pt x="289" y="2"/>
                    <a:pt x="289" y="2"/>
                    <a:pt x="289" y="2"/>
                  </a:cubicBezTo>
                  <a:cubicBezTo>
                    <a:pt x="310" y="0"/>
                    <a:pt x="330" y="16"/>
                    <a:pt x="332" y="38"/>
                  </a:cubicBezTo>
                  <a:cubicBezTo>
                    <a:pt x="334" y="60"/>
                    <a:pt x="318" y="80"/>
                    <a:pt x="296" y="82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4" y="105"/>
                    <a:pt x="43" y="105"/>
                    <a:pt x="42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68"/>
            <p:cNvSpPr/>
            <p:nvPr/>
          </p:nvSpPr>
          <p:spPr>
            <a:xfrm>
              <a:off x="1331" y="2401"/>
              <a:ext cx="9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45" y="128"/>
                  </a:moveTo>
                  <a:cubicBezTo>
                    <a:pt x="34" y="128"/>
                    <a:pt x="22" y="123"/>
                    <a:pt x="15" y="114"/>
                  </a:cubicBezTo>
                  <a:cubicBezTo>
                    <a:pt x="0" y="97"/>
                    <a:pt x="2" y="72"/>
                    <a:pt x="19" y="5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86" y="0"/>
                    <a:pt x="112" y="1"/>
                    <a:pt x="126" y="18"/>
                  </a:cubicBezTo>
                  <a:cubicBezTo>
                    <a:pt x="140" y="35"/>
                    <a:pt x="138" y="60"/>
                    <a:pt x="122" y="74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63" y="124"/>
                    <a:pt x="54" y="128"/>
                    <a:pt x="4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68"/>
            <p:cNvSpPr/>
            <p:nvPr/>
          </p:nvSpPr>
          <p:spPr>
            <a:xfrm>
              <a:off x="1306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94" y="188"/>
                  </a:moveTo>
                  <a:cubicBezTo>
                    <a:pt x="42" y="188"/>
                    <a:pt x="0" y="146"/>
                    <a:pt x="0" y="94"/>
                  </a:cubicBezTo>
                  <a:cubicBezTo>
                    <a:pt x="0" y="42"/>
                    <a:pt x="42" y="0"/>
                    <a:pt x="94" y="0"/>
                  </a:cubicBezTo>
                  <a:cubicBezTo>
                    <a:pt x="146" y="0"/>
                    <a:pt x="188" y="42"/>
                    <a:pt x="188" y="94"/>
                  </a:cubicBezTo>
                  <a:cubicBezTo>
                    <a:pt x="188" y="146"/>
                    <a:pt x="146" y="188"/>
                    <a:pt x="94" y="188"/>
                  </a:cubicBezTo>
                  <a:close/>
                  <a:moveTo>
                    <a:pt x="94" y="79"/>
                  </a:moveTo>
                  <a:cubicBezTo>
                    <a:pt x="86" y="79"/>
                    <a:pt x="79" y="86"/>
                    <a:pt x="79" y="94"/>
                  </a:cubicBezTo>
                  <a:cubicBezTo>
                    <a:pt x="79" y="110"/>
                    <a:pt x="109" y="110"/>
                    <a:pt x="109" y="94"/>
                  </a:cubicBezTo>
                  <a:cubicBezTo>
                    <a:pt x="109" y="86"/>
                    <a:pt x="102" y="79"/>
                    <a:pt x="94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3" name="Google Shape;1583;p68"/>
          <p:cNvGrpSpPr/>
          <p:nvPr/>
        </p:nvGrpSpPr>
        <p:grpSpPr>
          <a:xfrm>
            <a:off x="18763066" y="33709600"/>
            <a:ext cx="1257819" cy="2515639"/>
            <a:chOff x="1176" y="2347"/>
            <a:chExt cx="280" cy="228"/>
          </a:xfrm>
        </p:grpSpPr>
        <p:sp>
          <p:nvSpPr>
            <p:cNvPr id="1584" name="Google Shape;1584;p68"/>
            <p:cNvSpPr/>
            <p:nvPr/>
          </p:nvSpPr>
          <p:spPr>
            <a:xfrm>
              <a:off x="1176" y="2347"/>
              <a:ext cx="228" cy="228"/>
            </a:xfrm>
            <a:custGeom>
              <a:avLst/>
              <a:gdLst/>
              <a:ahLst/>
              <a:cxnLst/>
              <a:rect l="l" t="t" r="r" b="b"/>
              <a:pathLst>
                <a:path w="3796" h="3796" extrusionOk="0">
                  <a:moveTo>
                    <a:pt x="1898" y="3796"/>
                  </a:moveTo>
                  <a:cubicBezTo>
                    <a:pt x="851" y="3796"/>
                    <a:pt x="0" y="2945"/>
                    <a:pt x="0" y="1899"/>
                  </a:cubicBezTo>
                  <a:cubicBezTo>
                    <a:pt x="0" y="852"/>
                    <a:pt x="851" y="0"/>
                    <a:pt x="1898" y="0"/>
                  </a:cubicBezTo>
                  <a:cubicBezTo>
                    <a:pt x="2944" y="0"/>
                    <a:pt x="3796" y="852"/>
                    <a:pt x="3796" y="1899"/>
                  </a:cubicBezTo>
                  <a:cubicBezTo>
                    <a:pt x="3796" y="2945"/>
                    <a:pt x="2944" y="3796"/>
                    <a:pt x="1898" y="3796"/>
                  </a:cubicBezTo>
                  <a:close/>
                  <a:moveTo>
                    <a:pt x="1898" y="80"/>
                  </a:moveTo>
                  <a:cubicBezTo>
                    <a:pt x="895" y="80"/>
                    <a:pt x="79" y="896"/>
                    <a:pt x="79" y="1899"/>
                  </a:cubicBezTo>
                  <a:cubicBezTo>
                    <a:pt x="79" y="2901"/>
                    <a:pt x="895" y="3717"/>
                    <a:pt x="1898" y="3717"/>
                  </a:cubicBezTo>
                  <a:cubicBezTo>
                    <a:pt x="2900" y="3717"/>
                    <a:pt x="3716" y="2901"/>
                    <a:pt x="3716" y="1899"/>
                  </a:cubicBezTo>
                  <a:cubicBezTo>
                    <a:pt x="3716" y="896"/>
                    <a:pt x="2900" y="80"/>
                    <a:pt x="1898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68"/>
            <p:cNvSpPr/>
            <p:nvPr/>
          </p:nvSpPr>
          <p:spPr>
            <a:xfrm>
              <a:off x="1181" y="2426"/>
              <a:ext cx="218" cy="5"/>
            </a:xfrm>
            <a:custGeom>
              <a:avLst/>
              <a:gdLst/>
              <a:ahLst/>
              <a:cxnLst/>
              <a:rect l="l" t="t" r="r" b="b"/>
              <a:pathLst>
                <a:path w="3632" h="80" extrusionOk="0">
                  <a:moveTo>
                    <a:pt x="3592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3592" y="0"/>
                    <a:pt x="3592" y="0"/>
                    <a:pt x="3592" y="0"/>
                  </a:cubicBezTo>
                  <a:cubicBezTo>
                    <a:pt x="3614" y="0"/>
                    <a:pt x="3632" y="18"/>
                    <a:pt x="3632" y="40"/>
                  </a:cubicBezTo>
                  <a:cubicBezTo>
                    <a:pt x="3632" y="62"/>
                    <a:pt x="3614" y="80"/>
                    <a:pt x="3592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68"/>
            <p:cNvSpPr/>
            <p:nvPr/>
          </p:nvSpPr>
          <p:spPr>
            <a:xfrm>
              <a:off x="1296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1702" y="1062"/>
                  </a:moveTo>
                  <a:cubicBezTo>
                    <a:pt x="1696" y="1062"/>
                    <a:pt x="1689" y="1060"/>
                    <a:pt x="1682" y="1056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6" y="69"/>
                    <a:pt x="0" y="45"/>
                    <a:pt x="11" y="26"/>
                  </a:cubicBezTo>
                  <a:cubicBezTo>
                    <a:pt x="22" y="7"/>
                    <a:pt x="46" y="0"/>
                    <a:pt x="65" y="11"/>
                  </a:cubicBezTo>
                  <a:cubicBezTo>
                    <a:pt x="1723" y="988"/>
                    <a:pt x="1723" y="988"/>
                    <a:pt x="1723" y="988"/>
                  </a:cubicBezTo>
                  <a:cubicBezTo>
                    <a:pt x="1742" y="999"/>
                    <a:pt x="1748" y="1023"/>
                    <a:pt x="1737" y="1042"/>
                  </a:cubicBezTo>
                  <a:cubicBezTo>
                    <a:pt x="1729" y="1055"/>
                    <a:pt x="1716" y="1062"/>
                    <a:pt x="1702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68"/>
            <p:cNvSpPr/>
            <p:nvPr/>
          </p:nvSpPr>
          <p:spPr>
            <a:xfrm>
              <a:off x="1287" y="2520"/>
              <a:ext cx="5" cy="54"/>
            </a:xfrm>
            <a:custGeom>
              <a:avLst/>
              <a:gdLst/>
              <a:ahLst/>
              <a:cxnLst/>
              <a:rect l="l" t="t" r="r" b="b"/>
              <a:pathLst>
                <a:path w="80" h="904" extrusionOk="0">
                  <a:moveTo>
                    <a:pt x="40" y="904"/>
                  </a:moveTo>
                  <a:cubicBezTo>
                    <a:pt x="18" y="904"/>
                    <a:pt x="0" y="886"/>
                    <a:pt x="0" y="86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864"/>
                    <a:pt x="80" y="864"/>
                    <a:pt x="80" y="864"/>
                  </a:cubicBezTo>
                  <a:cubicBezTo>
                    <a:pt x="80" y="886"/>
                    <a:pt x="62" y="904"/>
                    <a:pt x="40" y="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68"/>
            <p:cNvSpPr/>
            <p:nvPr/>
          </p:nvSpPr>
          <p:spPr>
            <a:xfrm>
              <a:off x="1306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03" y="1292"/>
                  </a:moveTo>
                  <a:cubicBezTo>
                    <a:pt x="386" y="1292"/>
                    <a:pt x="370" y="1281"/>
                    <a:pt x="365" y="1264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40"/>
                    <a:pt x="2" y="27"/>
                    <a:pt x="10" y="17"/>
                  </a:cubicBezTo>
                  <a:cubicBezTo>
                    <a:pt x="17" y="7"/>
                    <a:pt x="29" y="1"/>
                    <a:pt x="42" y="1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96" y="0"/>
                    <a:pt x="309" y="8"/>
                    <a:pt x="316" y="22"/>
                  </a:cubicBezTo>
                  <a:cubicBezTo>
                    <a:pt x="840" y="1017"/>
                    <a:pt x="840" y="1017"/>
                    <a:pt x="840" y="1017"/>
                  </a:cubicBezTo>
                  <a:cubicBezTo>
                    <a:pt x="850" y="1036"/>
                    <a:pt x="842" y="1061"/>
                    <a:pt x="823" y="1071"/>
                  </a:cubicBezTo>
                  <a:cubicBezTo>
                    <a:pt x="803" y="1081"/>
                    <a:pt x="779" y="1074"/>
                    <a:pt x="769" y="1054"/>
                  </a:cubicBezTo>
                  <a:cubicBezTo>
                    <a:pt x="257" y="80"/>
                    <a:pt x="257" y="80"/>
                    <a:pt x="257" y="80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441" y="1241"/>
                    <a:pt x="441" y="1241"/>
                    <a:pt x="441" y="1241"/>
                  </a:cubicBezTo>
                  <a:cubicBezTo>
                    <a:pt x="448" y="1262"/>
                    <a:pt x="435" y="1285"/>
                    <a:pt x="414" y="1291"/>
                  </a:cubicBezTo>
                  <a:cubicBezTo>
                    <a:pt x="411" y="1292"/>
                    <a:pt x="407" y="1292"/>
                    <a:pt x="403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68"/>
            <p:cNvSpPr/>
            <p:nvPr/>
          </p:nvSpPr>
          <p:spPr>
            <a:xfrm>
              <a:off x="1338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2" h="770" extrusionOk="0">
                  <a:moveTo>
                    <a:pt x="601" y="770"/>
                  </a:moveTo>
                  <a:cubicBezTo>
                    <a:pt x="589" y="770"/>
                    <a:pt x="578" y="765"/>
                    <a:pt x="570" y="75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" y="53"/>
                    <a:pt x="0" y="37"/>
                    <a:pt x="6" y="23"/>
                  </a:cubicBezTo>
                  <a:cubicBezTo>
                    <a:pt x="13" y="9"/>
                    <a:pt x="27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2" y="1"/>
                    <a:pt x="412" y="1"/>
                    <a:pt x="412" y="1"/>
                  </a:cubicBezTo>
                  <a:cubicBezTo>
                    <a:pt x="422" y="1"/>
                    <a:pt x="431" y="4"/>
                    <a:pt x="438" y="10"/>
                  </a:cubicBezTo>
                  <a:cubicBezTo>
                    <a:pt x="854" y="369"/>
                    <a:pt x="854" y="369"/>
                    <a:pt x="854" y="369"/>
                  </a:cubicBezTo>
                  <a:cubicBezTo>
                    <a:pt x="871" y="383"/>
                    <a:pt x="872" y="408"/>
                    <a:pt x="858" y="425"/>
                  </a:cubicBezTo>
                  <a:cubicBezTo>
                    <a:pt x="844" y="442"/>
                    <a:pt x="818" y="444"/>
                    <a:pt x="802" y="429"/>
                  </a:cubicBezTo>
                  <a:cubicBezTo>
                    <a:pt x="397" y="80"/>
                    <a:pt x="397" y="80"/>
                    <a:pt x="397" y="80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632" y="705"/>
                    <a:pt x="632" y="705"/>
                    <a:pt x="632" y="705"/>
                  </a:cubicBezTo>
                  <a:cubicBezTo>
                    <a:pt x="646" y="722"/>
                    <a:pt x="643" y="747"/>
                    <a:pt x="626" y="761"/>
                  </a:cubicBezTo>
                  <a:cubicBezTo>
                    <a:pt x="618" y="767"/>
                    <a:pt x="610" y="770"/>
                    <a:pt x="601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68"/>
            <p:cNvSpPr/>
            <p:nvPr/>
          </p:nvSpPr>
          <p:spPr>
            <a:xfrm>
              <a:off x="1179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45" y="1062"/>
                  </a:moveTo>
                  <a:cubicBezTo>
                    <a:pt x="32" y="1062"/>
                    <a:pt x="18" y="1055"/>
                    <a:pt x="11" y="1042"/>
                  </a:cubicBezTo>
                  <a:cubicBezTo>
                    <a:pt x="0" y="1023"/>
                    <a:pt x="6" y="999"/>
                    <a:pt x="25" y="988"/>
                  </a:cubicBezTo>
                  <a:cubicBezTo>
                    <a:pt x="1682" y="11"/>
                    <a:pt x="1682" y="11"/>
                    <a:pt x="1682" y="11"/>
                  </a:cubicBezTo>
                  <a:cubicBezTo>
                    <a:pt x="1701" y="0"/>
                    <a:pt x="1726" y="7"/>
                    <a:pt x="1737" y="26"/>
                  </a:cubicBezTo>
                  <a:cubicBezTo>
                    <a:pt x="1748" y="45"/>
                    <a:pt x="1742" y="69"/>
                    <a:pt x="1723" y="80"/>
                  </a:cubicBezTo>
                  <a:cubicBezTo>
                    <a:pt x="65" y="1056"/>
                    <a:pt x="65" y="1056"/>
                    <a:pt x="65" y="1056"/>
                  </a:cubicBezTo>
                  <a:cubicBezTo>
                    <a:pt x="59" y="1060"/>
                    <a:pt x="52" y="1062"/>
                    <a:pt x="45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68"/>
            <p:cNvSpPr/>
            <p:nvPr/>
          </p:nvSpPr>
          <p:spPr>
            <a:xfrm>
              <a:off x="1222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47" y="1292"/>
                  </a:moveTo>
                  <a:cubicBezTo>
                    <a:pt x="443" y="1292"/>
                    <a:pt x="439" y="1292"/>
                    <a:pt x="435" y="1291"/>
                  </a:cubicBezTo>
                  <a:cubicBezTo>
                    <a:pt x="414" y="1285"/>
                    <a:pt x="402" y="1262"/>
                    <a:pt x="408" y="1241"/>
                  </a:cubicBezTo>
                  <a:cubicBezTo>
                    <a:pt x="755" y="81"/>
                    <a:pt x="755" y="81"/>
                    <a:pt x="755" y="81"/>
                  </a:cubicBezTo>
                  <a:cubicBezTo>
                    <a:pt x="593" y="80"/>
                    <a:pt x="593" y="80"/>
                    <a:pt x="593" y="80"/>
                  </a:cubicBezTo>
                  <a:cubicBezTo>
                    <a:pt x="81" y="1054"/>
                    <a:pt x="81" y="1054"/>
                    <a:pt x="81" y="1054"/>
                  </a:cubicBezTo>
                  <a:cubicBezTo>
                    <a:pt x="70" y="1074"/>
                    <a:pt x="46" y="1081"/>
                    <a:pt x="27" y="1071"/>
                  </a:cubicBezTo>
                  <a:cubicBezTo>
                    <a:pt x="7" y="1061"/>
                    <a:pt x="0" y="1036"/>
                    <a:pt x="10" y="1017"/>
                  </a:cubicBezTo>
                  <a:cubicBezTo>
                    <a:pt x="533" y="22"/>
                    <a:pt x="533" y="22"/>
                    <a:pt x="533" y="22"/>
                  </a:cubicBezTo>
                  <a:cubicBezTo>
                    <a:pt x="540" y="8"/>
                    <a:pt x="554" y="0"/>
                    <a:pt x="569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21" y="1"/>
                    <a:pt x="832" y="7"/>
                    <a:pt x="840" y="17"/>
                  </a:cubicBezTo>
                  <a:cubicBezTo>
                    <a:pt x="847" y="27"/>
                    <a:pt x="850" y="40"/>
                    <a:pt x="846" y="52"/>
                  </a:cubicBezTo>
                  <a:cubicBezTo>
                    <a:pt x="485" y="1264"/>
                    <a:pt x="485" y="1264"/>
                    <a:pt x="485" y="1264"/>
                  </a:cubicBezTo>
                  <a:cubicBezTo>
                    <a:pt x="480" y="1281"/>
                    <a:pt x="464" y="1292"/>
                    <a:pt x="447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68"/>
            <p:cNvSpPr/>
            <p:nvPr/>
          </p:nvSpPr>
          <p:spPr>
            <a:xfrm>
              <a:off x="1189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3" h="770" extrusionOk="0">
                  <a:moveTo>
                    <a:pt x="272" y="770"/>
                  </a:moveTo>
                  <a:cubicBezTo>
                    <a:pt x="263" y="770"/>
                    <a:pt x="254" y="767"/>
                    <a:pt x="247" y="761"/>
                  </a:cubicBezTo>
                  <a:cubicBezTo>
                    <a:pt x="230" y="747"/>
                    <a:pt x="227" y="722"/>
                    <a:pt x="241" y="705"/>
                  </a:cubicBezTo>
                  <a:cubicBezTo>
                    <a:pt x="747" y="80"/>
                    <a:pt x="747" y="80"/>
                    <a:pt x="747" y="80"/>
                  </a:cubicBezTo>
                  <a:cubicBezTo>
                    <a:pt x="475" y="80"/>
                    <a:pt x="475" y="80"/>
                    <a:pt x="475" y="80"/>
                  </a:cubicBezTo>
                  <a:cubicBezTo>
                    <a:pt x="71" y="429"/>
                    <a:pt x="71" y="429"/>
                    <a:pt x="71" y="429"/>
                  </a:cubicBezTo>
                  <a:cubicBezTo>
                    <a:pt x="54" y="444"/>
                    <a:pt x="29" y="442"/>
                    <a:pt x="14" y="425"/>
                  </a:cubicBezTo>
                  <a:cubicBezTo>
                    <a:pt x="0" y="408"/>
                    <a:pt x="2" y="383"/>
                    <a:pt x="19" y="369"/>
                  </a:cubicBezTo>
                  <a:cubicBezTo>
                    <a:pt x="435" y="10"/>
                    <a:pt x="435" y="10"/>
                    <a:pt x="435" y="10"/>
                  </a:cubicBezTo>
                  <a:cubicBezTo>
                    <a:pt x="442" y="4"/>
                    <a:pt x="451" y="1"/>
                    <a:pt x="461" y="1"/>
                  </a:cubicBezTo>
                  <a:cubicBezTo>
                    <a:pt x="830" y="0"/>
                    <a:pt x="830" y="0"/>
                    <a:pt x="830" y="0"/>
                  </a:cubicBezTo>
                  <a:cubicBezTo>
                    <a:pt x="831" y="0"/>
                    <a:pt x="831" y="0"/>
                    <a:pt x="831" y="0"/>
                  </a:cubicBezTo>
                  <a:cubicBezTo>
                    <a:pt x="846" y="0"/>
                    <a:pt x="860" y="9"/>
                    <a:pt x="866" y="23"/>
                  </a:cubicBezTo>
                  <a:cubicBezTo>
                    <a:pt x="873" y="37"/>
                    <a:pt x="871" y="53"/>
                    <a:pt x="861" y="65"/>
                  </a:cubicBezTo>
                  <a:cubicBezTo>
                    <a:pt x="303" y="755"/>
                    <a:pt x="303" y="755"/>
                    <a:pt x="303" y="755"/>
                  </a:cubicBezTo>
                  <a:cubicBezTo>
                    <a:pt x="295" y="765"/>
                    <a:pt x="283" y="770"/>
                    <a:pt x="272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68"/>
            <p:cNvSpPr/>
            <p:nvPr/>
          </p:nvSpPr>
          <p:spPr>
            <a:xfrm>
              <a:off x="1287" y="2479"/>
              <a:ext cx="5" cy="28"/>
            </a:xfrm>
            <a:custGeom>
              <a:avLst/>
              <a:gdLst/>
              <a:ahLst/>
              <a:cxnLst/>
              <a:rect l="l" t="t" r="r" b="b"/>
              <a:pathLst>
                <a:path w="80" h="464" extrusionOk="0">
                  <a:moveTo>
                    <a:pt x="40" y="464"/>
                  </a:moveTo>
                  <a:cubicBezTo>
                    <a:pt x="18" y="464"/>
                    <a:pt x="0" y="446"/>
                    <a:pt x="0" y="4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424"/>
                    <a:pt x="80" y="424"/>
                    <a:pt x="80" y="424"/>
                  </a:cubicBezTo>
                  <a:cubicBezTo>
                    <a:pt x="80" y="446"/>
                    <a:pt x="62" y="464"/>
                    <a:pt x="40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68"/>
            <p:cNvSpPr/>
            <p:nvPr/>
          </p:nvSpPr>
          <p:spPr>
            <a:xfrm>
              <a:off x="1287" y="2453"/>
              <a:ext cx="5" cy="18"/>
            </a:xfrm>
            <a:custGeom>
              <a:avLst/>
              <a:gdLst/>
              <a:ahLst/>
              <a:cxnLst/>
              <a:rect l="l" t="t" r="r" b="b"/>
              <a:pathLst>
                <a:path w="80" h="299" extrusionOk="0">
                  <a:moveTo>
                    <a:pt x="40" y="299"/>
                  </a:moveTo>
                  <a:cubicBezTo>
                    <a:pt x="18" y="299"/>
                    <a:pt x="0" y="281"/>
                    <a:pt x="0" y="25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259"/>
                    <a:pt x="80" y="259"/>
                    <a:pt x="80" y="259"/>
                  </a:cubicBezTo>
                  <a:cubicBezTo>
                    <a:pt x="80" y="281"/>
                    <a:pt x="62" y="299"/>
                    <a:pt x="40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68"/>
            <p:cNvSpPr/>
            <p:nvPr/>
          </p:nvSpPr>
          <p:spPr>
            <a:xfrm>
              <a:off x="1287" y="2437"/>
              <a:ext cx="5" cy="12"/>
            </a:xfrm>
            <a:custGeom>
              <a:avLst/>
              <a:gdLst/>
              <a:ahLst/>
              <a:cxnLst/>
              <a:rect l="l" t="t" r="r" b="b"/>
              <a:pathLst>
                <a:path w="80" h="200" extrusionOk="0">
                  <a:moveTo>
                    <a:pt x="40" y="200"/>
                  </a:moveTo>
                  <a:cubicBezTo>
                    <a:pt x="18" y="200"/>
                    <a:pt x="0" y="182"/>
                    <a:pt x="0" y="1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160"/>
                    <a:pt x="80" y="160"/>
                    <a:pt x="80" y="160"/>
                  </a:cubicBezTo>
                  <a:cubicBezTo>
                    <a:pt x="80" y="182"/>
                    <a:pt x="62" y="200"/>
                    <a:pt x="40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68"/>
            <p:cNvSpPr/>
            <p:nvPr/>
          </p:nvSpPr>
          <p:spPr>
            <a:xfrm>
              <a:off x="1279" y="2393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76" y="352"/>
                  </a:moveTo>
                  <a:cubicBezTo>
                    <a:pt x="79" y="352"/>
                    <a:pt x="0" y="273"/>
                    <a:pt x="0" y="176"/>
                  </a:cubicBezTo>
                  <a:cubicBezTo>
                    <a:pt x="0" y="79"/>
                    <a:pt x="79" y="0"/>
                    <a:pt x="176" y="0"/>
                  </a:cubicBezTo>
                  <a:cubicBezTo>
                    <a:pt x="273" y="0"/>
                    <a:pt x="352" y="79"/>
                    <a:pt x="352" y="176"/>
                  </a:cubicBezTo>
                  <a:cubicBezTo>
                    <a:pt x="352" y="273"/>
                    <a:pt x="273" y="352"/>
                    <a:pt x="176" y="352"/>
                  </a:cubicBezTo>
                  <a:close/>
                  <a:moveTo>
                    <a:pt x="176" y="80"/>
                  </a:moveTo>
                  <a:cubicBezTo>
                    <a:pt x="123" y="80"/>
                    <a:pt x="80" y="123"/>
                    <a:pt x="80" y="176"/>
                  </a:cubicBezTo>
                  <a:cubicBezTo>
                    <a:pt x="80" y="229"/>
                    <a:pt x="123" y="272"/>
                    <a:pt x="176" y="272"/>
                  </a:cubicBezTo>
                  <a:cubicBezTo>
                    <a:pt x="229" y="272"/>
                    <a:pt x="272" y="229"/>
                    <a:pt x="272" y="176"/>
                  </a:cubicBezTo>
                  <a:cubicBezTo>
                    <a:pt x="272" y="123"/>
                    <a:pt x="229" y="80"/>
                    <a:pt x="176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68"/>
            <p:cNvSpPr/>
            <p:nvPr/>
          </p:nvSpPr>
          <p:spPr>
            <a:xfrm>
              <a:off x="1242" y="2404"/>
              <a:ext cx="42" cy="5"/>
            </a:xfrm>
            <a:custGeom>
              <a:avLst/>
              <a:gdLst/>
              <a:ahLst/>
              <a:cxnLst/>
              <a:rect l="l" t="t" r="r" b="b"/>
              <a:pathLst>
                <a:path w="699" h="80" extrusionOk="0">
                  <a:moveTo>
                    <a:pt x="659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81" y="0"/>
                    <a:pt x="699" y="18"/>
                    <a:pt x="699" y="40"/>
                  </a:cubicBezTo>
                  <a:cubicBezTo>
                    <a:pt x="699" y="62"/>
                    <a:pt x="681" y="80"/>
                    <a:pt x="659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68"/>
            <p:cNvSpPr/>
            <p:nvPr/>
          </p:nvSpPr>
          <p:spPr>
            <a:xfrm>
              <a:off x="1436" y="2490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5" h="103" extrusionOk="0">
                  <a:moveTo>
                    <a:pt x="293" y="103"/>
                  </a:moveTo>
                  <a:cubicBezTo>
                    <a:pt x="292" y="103"/>
                    <a:pt x="291" y="103"/>
                    <a:pt x="289" y="103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17" y="78"/>
                    <a:pt x="0" y="58"/>
                    <a:pt x="3" y="36"/>
                  </a:cubicBezTo>
                  <a:cubicBezTo>
                    <a:pt x="5" y="15"/>
                    <a:pt x="24" y="0"/>
                    <a:pt x="46" y="0"/>
                  </a:cubicBezTo>
                  <a:cubicBezTo>
                    <a:pt x="297" y="24"/>
                    <a:pt x="297" y="24"/>
                    <a:pt x="297" y="24"/>
                  </a:cubicBezTo>
                  <a:cubicBezTo>
                    <a:pt x="319" y="26"/>
                    <a:pt x="335" y="45"/>
                    <a:pt x="333" y="67"/>
                  </a:cubicBezTo>
                  <a:cubicBezTo>
                    <a:pt x="331" y="88"/>
                    <a:pt x="314" y="103"/>
                    <a:pt x="2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68"/>
            <p:cNvSpPr/>
            <p:nvPr/>
          </p:nvSpPr>
          <p:spPr>
            <a:xfrm>
              <a:off x="1239" y="2401"/>
              <a:ext cx="8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95" y="128"/>
                  </a:moveTo>
                  <a:cubicBezTo>
                    <a:pt x="86" y="128"/>
                    <a:pt x="77" y="125"/>
                    <a:pt x="70" y="118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" y="60"/>
                    <a:pt x="0" y="35"/>
                    <a:pt x="14" y="18"/>
                  </a:cubicBezTo>
                  <a:cubicBezTo>
                    <a:pt x="29" y="1"/>
                    <a:pt x="54" y="0"/>
                    <a:pt x="70" y="14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38" y="72"/>
                    <a:pt x="140" y="97"/>
                    <a:pt x="126" y="114"/>
                  </a:cubicBezTo>
                  <a:cubicBezTo>
                    <a:pt x="118" y="123"/>
                    <a:pt x="107" y="128"/>
                    <a:pt x="9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68"/>
            <p:cNvSpPr/>
            <p:nvPr/>
          </p:nvSpPr>
          <p:spPr>
            <a:xfrm>
              <a:off x="1287" y="2375"/>
              <a:ext cx="5" cy="23"/>
            </a:xfrm>
            <a:custGeom>
              <a:avLst/>
              <a:gdLst/>
              <a:ahLst/>
              <a:cxnLst/>
              <a:rect l="l" t="t" r="r" b="b"/>
              <a:pathLst>
                <a:path w="80" h="381" extrusionOk="0">
                  <a:moveTo>
                    <a:pt x="40" y="381"/>
                  </a:moveTo>
                  <a:cubicBezTo>
                    <a:pt x="18" y="381"/>
                    <a:pt x="0" y="363"/>
                    <a:pt x="0" y="3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341"/>
                    <a:pt x="80" y="341"/>
                    <a:pt x="80" y="341"/>
                  </a:cubicBezTo>
                  <a:cubicBezTo>
                    <a:pt x="80" y="363"/>
                    <a:pt x="62" y="381"/>
                    <a:pt x="40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68"/>
            <p:cNvSpPr/>
            <p:nvPr/>
          </p:nvSpPr>
          <p:spPr>
            <a:xfrm>
              <a:off x="1263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9" h="188" extrusionOk="0">
                  <a:moveTo>
                    <a:pt x="95" y="188"/>
                  </a:moveTo>
                  <a:cubicBezTo>
                    <a:pt x="43" y="188"/>
                    <a:pt x="0" y="146"/>
                    <a:pt x="0" y="94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147" y="0"/>
                    <a:pt x="189" y="42"/>
                    <a:pt x="189" y="94"/>
                  </a:cubicBezTo>
                  <a:cubicBezTo>
                    <a:pt x="189" y="146"/>
                    <a:pt x="147" y="188"/>
                    <a:pt x="95" y="188"/>
                  </a:cubicBezTo>
                  <a:close/>
                  <a:moveTo>
                    <a:pt x="95" y="79"/>
                  </a:moveTo>
                  <a:cubicBezTo>
                    <a:pt x="87" y="79"/>
                    <a:pt x="80" y="86"/>
                    <a:pt x="80" y="94"/>
                  </a:cubicBezTo>
                  <a:cubicBezTo>
                    <a:pt x="80" y="110"/>
                    <a:pt x="110" y="110"/>
                    <a:pt x="110" y="94"/>
                  </a:cubicBezTo>
                  <a:cubicBezTo>
                    <a:pt x="110" y="86"/>
                    <a:pt x="103" y="79"/>
                    <a:pt x="95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68"/>
            <p:cNvSpPr/>
            <p:nvPr/>
          </p:nvSpPr>
          <p:spPr>
            <a:xfrm>
              <a:off x="1296" y="2404"/>
              <a:ext cx="39" cy="5"/>
            </a:xfrm>
            <a:custGeom>
              <a:avLst/>
              <a:gdLst/>
              <a:ahLst/>
              <a:cxnLst/>
              <a:rect l="l" t="t" r="r" b="b"/>
              <a:pathLst>
                <a:path w="683" h="80" extrusionOk="0">
                  <a:moveTo>
                    <a:pt x="643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43" y="0"/>
                    <a:pt x="643" y="0"/>
                    <a:pt x="643" y="0"/>
                  </a:cubicBezTo>
                  <a:cubicBezTo>
                    <a:pt x="665" y="0"/>
                    <a:pt x="683" y="18"/>
                    <a:pt x="683" y="40"/>
                  </a:cubicBezTo>
                  <a:cubicBezTo>
                    <a:pt x="683" y="62"/>
                    <a:pt x="665" y="80"/>
                    <a:pt x="643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68"/>
            <p:cNvSpPr/>
            <p:nvPr/>
          </p:nvSpPr>
          <p:spPr>
            <a:xfrm>
              <a:off x="1294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4" h="105" extrusionOk="0">
                  <a:moveTo>
                    <a:pt x="42" y="105"/>
                  </a:moveTo>
                  <a:cubicBezTo>
                    <a:pt x="21" y="105"/>
                    <a:pt x="4" y="90"/>
                    <a:pt x="2" y="69"/>
                  </a:cubicBezTo>
                  <a:cubicBezTo>
                    <a:pt x="0" y="47"/>
                    <a:pt x="16" y="28"/>
                    <a:pt x="38" y="26"/>
                  </a:cubicBezTo>
                  <a:cubicBezTo>
                    <a:pt x="289" y="2"/>
                    <a:pt x="289" y="2"/>
                    <a:pt x="289" y="2"/>
                  </a:cubicBezTo>
                  <a:cubicBezTo>
                    <a:pt x="310" y="0"/>
                    <a:pt x="330" y="16"/>
                    <a:pt x="332" y="38"/>
                  </a:cubicBezTo>
                  <a:cubicBezTo>
                    <a:pt x="334" y="60"/>
                    <a:pt x="318" y="80"/>
                    <a:pt x="296" y="82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4" y="105"/>
                    <a:pt x="43" y="105"/>
                    <a:pt x="42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68"/>
            <p:cNvSpPr/>
            <p:nvPr/>
          </p:nvSpPr>
          <p:spPr>
            <a:xfrm>
              <a:off x="1331" y="2401"/>
              <a:ext cx="9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45" y="128"/>
                  </a:moveTo>
                  <a:cubicBezTo>
                    <a:pt x="34" y="128"/>
                    <a:pt x="22" y="123"/>
                    <a:pt x="15" y="114"/>
                  </a:cubicBezTo>
                  <a:cubicBezTo>
                    <a:pt x="0" y="97"/>
                    <a:pt x="2" y="72"/>
                    <a:pt x="19" y="5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86" y="0"/>
                    <a:pt x="112" y="1"/>
                    <a:pt x="126" y="18"/>
                  </a:cubicBezTo>
                  <a:cubicBezTo>
                    <a:pt x="140" y="35"/>
                    <a:pt x="138" y="60"/>
                    <a:pt x="122" y="74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63" y="124"/>
                    <a:pt x="54" y="128"/>
                    <a:pt x="4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68"/>
            <p:cNvSpPr/>
            <p:nvPr/>
          </p:nvSpPr>
          <p:spPr>
            <a:xfrm>
              <a:off x="1306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94" y="188"/>
                  </a:moveTo>
                  <a:cubicBezTo>
                    <a:pt x="42" y="188"/>
                    <a:pt x="0" y="146"/>
                    <a:pt x="0" y="94"/>
                  </a:cubicBezTo>
                  <a:cubicBezTo>
                    <a:pt x="0" y="42"/>
                    <a:pt x="42" y="0"/>
                    <a:pt x="94" y="0"/>
                  </a:cubicBezTo>
                  <a:cubicBezTo>
                    <a:pt x="146" y="0"/>
                    <a:pt x="188" y="42"/>
                    <a:pt x="188" y="94"/>
                  </a:cubicBezTo>
                  <a:cubicBezTo>
                    <a:pt x="188" y="146"/>
                    <a:pt x="146" y="188"/>
                    <a:pt x="94" y="188"/>
                  </a:cubicBezTo>
                  <a:close/>
                  <a:moveTo>
                    <a:pt x="94" y="79"/>
                  </a:moveTo>
                  <a:cubicBezTo>
                    <a:pt x="86" y="79"/>
                    <a:pt x="79" y="86"/>
                    <a:pt x="79" y="94"/>
                  </a:cubicBezTo>
                  <a:cubicBezTo>
                    <a:pt x="79" y="110"/>
                    <a:pt x="109" y="110"/>
                    <a:pt x="109" y="94"/>
                  </a:cubicBezTo>
                  <a:cubicBezTo>
                    <a:pt x="109" y="86"/>
                    <a:pt x="102" y="79"/>
                    <a:pt x="94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6" name="Google Shape;1606;p68"/>
          <p:cNvSpPr txBox="1">
            <a:spLocks noGrp="1"/>
          </p:cNvSpPr>
          <p:nvPr>
            <p:ph type="sldNum" idx="12"/>
          </p:nvPr>
        </p:nvSpPr>
        <p:spPr>
          <a:xfrm>
            <a:off x="8172000" y="318875"/>
            <a:ext cx="2967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 b="1">
                <a:solidFill>
                  <a:schemeClr val="lt1"/>
                </a:solidFill>
              </a:rPr>
              <a:t>11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607" name="Google Shape;1607;p68"/>
          <p:cNvSpPr txBox="1"/>
          <p:nvPr/>
        </p:nvSpPr>
        <p:spPr>
          <a:xfrm>
            <a:off x="4059275" y="219125"/>
            <a:ext cx="21594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00205B"/>
                </a:solidFill>
              </a:rPr>
              <a:t>/       Loads analysis</a:t>
            </a:r>
            <a:endParaRPr>
              <a:solidFill>
                <a:srgbClr val="00205B"/>
              </a:solidFill>
            </a:endParaRPr>
          </a:p>
        </p:txBody>
      </p:sp>
      <p:sp>
        <p:nvSpPr>
          <p:cNvPr id="1608" name="Google Shape;1608;p68"/>
          <p:cNvSpPr txBox="1"/>
          <p:nvPr/>
        </p:nvSpPr>
        <p:spPr>
          <a:xfrm>
            <a:off x="5240275" y="1102825"/>
            <a:ext cx="3489300" cy="11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9" name="Google Shape;1609;p68"/>
          <p:cNvPicPr preferRelativeResize="0"/>
          <p:nvPr/>
        </p:nvPicPr>
        <p:blipFill rotWithShape="1">
          <a:blip r:embed="rId3">
            <a:alphaModFix/>
          </a:blip>
          <a:srcRect l="7732" r="6253"/>
          <a:stretch/>
        </p:blipFill>
        <p:spPr>
          <a:xfrm>
            <a:off x="359575" y="828950"/>
            <a:ext cx="4119920" cy="2515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0" name="Google Shape;1610;p68"/>
          <p:cNvPicPr preferRelativeResize="0"/>
          <p:nvPr/>
        </p:nvPicPr>
        <p:blipFill rotWithShape="1">
          <a:blip r:embed="rId4">
            <a:alphaModFix/>
          </a:blip>
          <a:srcRect l="7729" r="7974"/>
          <a:stretch/>
        </p:blipFill>
        <p:spPr>
          <a:xfrm>
            <a:off x="4572000" y="2597818"/>
            <a:ext cx="4234356" cy="2448783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68"/>
          <p:cNvSpPr txBox="1"/>
          <p:nvPr/>
        </p:nvSpPr>
        <p:spPr>
          <a:xfrm>
            <a:off x="4974750" y="1323213"/>
            <a:ext cx="3831600" cy="8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s">
                <a:solidFill>
                  <a:schemeClr val="dk2"/>
                </a:solidFill>
              </a:rPr>
              <a:t>All the combinations are beneficial for maximum vertical displacement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s">
                <a:solidFill>
                  <a:schemeClr val="dk2"/>
                </a:solidFill>
              </a:rPr>
              <a:t>Best result involves a decrease of 25%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12" name="Google Shape;1612;p68"/>
          <p:cNvSpPr/>
          <p:nvPr/>
        </p:nvSpPr>
        <p:spPr>
          <a:xfrm rot="10800000">
            <a:off x="4519930" y="1494375"/>
            <a:ext cx="368800" cy="523175"/>
          </a:xfrm>
          <a:custGeom>
            <a:avLst/>
            <a:gdLst/>
            <a:ahLst/>
            <a:cxnLst/>
            <a:rect l="l" t="t" r="r" b="b"/>
            <a:pathLst>
              <a:path w="247" h="454" extrusionOk="0">
                <a:moveTo>
                  <a:pt x="22" y="454"/>
                </a:moveTo>
                <a:lnTo>
                  <a:pt x="0" y="433"/>
                </a:lnTo>
                <a:lnTo>
                  <a:pt x="205" y="227"/>
                </a:lnTo>
                <a:lnTo>
                  <a:pt x="0" y="21"/>
                </a:lnTo>
                <a:lnTo>
                  <a:pt x="22" y="0"/>
                </a:lnTo>
                <a:lnTo>
                  <a:pt x="247" y="227"/>
                </a:lnTo>
                <a:lnTo>
                  <a:pt x="22" y="454"/>
                </a:lnTo>
                <a:close/>
              </a:path>
            </a:pathLst>
          </a:custGeom>
          <a:solidFill>
            <a:srgbClr val="0085AD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3" name="Google Shape;1613;p68"/>
          <p:cNvSpPr txBox="1"/>
          <p:nvPr/>
        </p:nvSpPr>
        <p:spPr>
          <a:xfrm>
            <a:off x="441875" y="3407950"/>
            <a:ext cx="3413100" cy="11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Wing root bending moment alleviation:</a:t>
            </a:r>
            <a:endParaRPr>
              <a:solidFill>
                <a:schemeClr val="dk2"/>
              </a:solidFill>
            </a:endParaRPr>
          </a:p>
          <a:p>
            <a:pPr marL="457200" lvl="0" indent="-317500" algn="r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Char char="●"/>
            </a:pPr>
            <a:r>
              <a:rPr lang="es">
                <a:solidFill>
                  <a:srgbClr val="F1C232"/>
                </a:solidFill>
              </a:rPr>
              <a:t>-13% - 𝛇 = 0.23</a:t>
            </a:r>
            <a:endParaRPr>
              <a:solidFill>
                <a:srgbClr val="F1C232"/>
              </a:solidFill>
            </a:endParaRPr>
          </a:p>
          <a:p>
            <a:pPr marL="457200" lvl="0" indent="-317500" algn="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s">
                <a:solidFill>
                  <a:srgbClr val="FF0000"/>
                </a:solidFill>
              </a:rPr>
              <a:t>-17% - 𝛇 = 0.15</a:t>
            </a:r>
            <a:endParaRPr>
              <a:solidFill>
                <a:srgbClr val="FF0000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(wrt baseline)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14" name="Google Shape;1614;p68"/>
          <p:cNvSpPr/>
          <p:nvPr/>
        </p:nvSpPr>
        <p:spPr>
          <a:xfrm>
            <a:off x="3945755" y="3664500"/>
            <a:ext cx="368800" cy="523175"/>
          </a:xfrm>
          <a:custGeom>
            <a:avLst/>
            <a:gdLst/>
            <a:ahLst/>
            <a:cxnLst/>
            <a:rect l="l" t="t" r="r" b="b"/>
            <a:pathLst>
              <a:path w="247" h="454" extrusionOk="0">
                <a:moveTo>
                  <a:pt x="22" y="454"/>
                </a:moveTo>
                <a:lnTo>
                  <a:pt x="0" y="433"/>
                </a:lnTo>
                <a:lnTo>
                  <a:pt x="205" y="227"/>
                </a:lnTo>
                <a:lnTo>
                  <a:pt x="0" y="21"/>
                </a:lnTo>
                <a:lnTo>
                  <a:pt x="22" y="0"/>
                </a:lnTo>
                <a:lnTo>
                  <a:pt x="247" y="227"/>
                </a:lnTo>
                <a:lnTo>
                  <a:pt x="22" y="454"/>
                </a:lnTo>
                <a:close/>
              </a:path>
            </a:pathLst>
          </a:custGeom>
          <a:solidFill>
            <a:srgbClr val="0085AD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69"/>
          <p:cNvSpPr txBox="1">
            <a:spLocks noGrp="1"/>
          </p:cNvSpPr>
          <p:nvPr>
            <p:ph type="title" idx="4294967295"/>
          </p:nvPr>
        </p:nvSpPr>
        <p:spPr>
          <a:xfrm>
            <a:off x="620800" y="266825"/>
            <a:ext cx="4880100" cy="38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s" sz="2000" b="1"/>
              <a:t>GUST TREND RESULTS</a:t>
            </a:r>
            <a:endParaRPr sz="2000" b="1"/>
          </a:p>
        </p:txBody>
      </p:sp>
      <p:grpSp>
        <p:nvGrpSpPr>
          <p:cNvPr id="1620" name="Google Shape;1620;p69"/>
          <p:cNvGrpSpPr/>
          <p:nvPr/>
        </p:nvGrpSpPr>
        <p:grpSpPr>
          <a:xfrm>
            <a:off x="21898340" y="34178404"/>
            <a:ext cx="1257819" cy="2515639"/>
            <a:chOff x="1176" y="2347"/>
            <a:chExt cx="228" cy="228"/>
          </a:xfrm>
        </p:grpSpPr>
        <p:sp>
          <p:nvSpPr>
            <p:cNvPr id="1621" name="Google Shape;1621;p69"/>
            <p:cNvSpPr/>
            <p:nvPr/>
          </p:nvSpPr>
          <p:spPr>
            <a:xfrm>
              <a:off x="1176" y="2347"/>
              <a:ext cx="228" cy="228"/>
            </a:xfrm>
            <a:custGeom>
              <a:avLst/>
              <a:gdLst/>
              <a:ahLst/>
              <a:cxnLst/>
              <a:rect l="l" t="t" r="r" b="b"/>
              <a:pathLst>
                <a:path w="3796" h="3796" extrusionOk="0">
                  <a:moveTo>
                    <a:pt x="1898" y="3796"/>
                  </a:moveTo>
                  <a:cubicBezTo>
                    <a:pt x="851" y="3796"/>
                    <a:pt x="0" y="2945"/>
                    <a:pt x="0" y="1899"/>
                  </a:cubicBezTo>
                  <a:cubicBezTo>
                    <a:pt x="0" y="852"/>
                    <a:pt x="851" y="0"/>
                    <a:pt x="1898" y="0"/>
                  </a:cubicBezTo>
                  <a:cubicBezTo>
                    <a:pt x="2944" y="0"/>
                    <a:pt x="3796" y="852"/>
                    <a:pt x="3796" y="1899"/>
                  </a:cubicBezTo>
                  <a:cubicBezTo>
                    <a:pt x="3796" y="2945"/>
                    <a:pt x="2944" y="3796"/>
                    <a:pt x="1898" y="3796"/>
                  </a:cubicBezTo>
                  <a:close/>
                  <a:moveTo>
                    <a:pt x="1898" y="80"/>
                  </a:moveTo>
                  <a:cubicBezTo>
                    <a:pt x="895" y="80"/>
                    <a:pt x="79" y="896"/>
                    <a:pt x="79" y="1899"/>
                  </a:cubicBezTo>
                  <a:cubicBezTo>
                    <a:pt x="79" y="2901"/>
                    <a:pt x="895" y="3717"/>
                    <a:pt x="1898" y="3717"/>
                  </a:cubicBezTo>
                  <a:cubicBezTo>
                    <a:pt x="2900" y="3717"/>
                    <a:pt x="3716" y="2901"/>
                    <a:pt x="3716" y="1899"/>
                  </a:cubicBezTo>
                  <a:cubicBezTo>
                    <a:pt x="3716" y="896"/>
                    <a:pt x="2900" y="80"/>
                    <a:pt x="1898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69"/>
            <p:cNvSpPr/>
            <p:nvPr/>
          </p:nvSpPr>
          <p:spPr>
            <a:xfrm>
              <a:off x="1181" y="2426"/>
              <a:ext cx="218" cy="5"/>
            </a:xfrm>
            <a:custGeom>
              <a:avLst/>
              <a:gdLst/>
              <a:ahLst/>
              <a:cxnLst/>
              <a:rect l="l" t="t" r="r" b="b"/>
              <a:pathLst>
                <a:path w="3632" h="80" extrusionOk="0">
                  <a:moveTo>
                    <a:pt x="3592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3592" y="0"/>
                    <a:pt x="3592" y="0"/>
                    <a:pt x="3592" y="0"/>
                  </a:cubicBezTo>
                  <a:cubicBezTo>
                    <a:pt x="3614" y="0"/>
                    <a:pt x="3632" y="18"/>
                    <a:pt x="3632" y="40"/>
                  </a:cubicBezTo>
                  <a:cubicBezTo>
                    <a:pt x="3632" y="62"/>
                    <a:pt x="3614" y="80"/>
                    <a:pt x="3592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69"/>
            <p:cNvSpPr/>
            <p:nvPr/>
          </p:nvSpPr>
          <p:spPr>
            <a:xfrm>
              <a:off x="1296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1702" y="1062"/>
                  </a:moveTo>
                  <a:cubicBezTo>
                    <a:pt x="1696" y="1062"/>
                    <a:pt x="1689" y="1060"/>
                    <a:pt x="1682" y="1056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6" y="69"/>
                    <a:pt x="0" y="45"/>
                    <a:pt x="11" y="26"/>
                  </a:cubicBezTo>
                  <a:cubicBezTo>
                    <a:pt x="22" y="7"/>
                    <a:pt x="46" y="0"/>
                    <a:pt x="65" y="11"/>
                  </a:cubicBezTo>
                  <a:cubicBezTo>
                    <a:pt x="1723" y="988"/>
                    <a:pt x="1723" y="988"/>
                    <a:pt x="1723" y="988"/>
                  </a:cubicBezTo>
                  <a:cubicBezTo>
                    <a:pt x="1742" y="999"/>
                    <a:pt x="1748" y="1023"/>
                    <a:pt x="1737" y="1042"/>
                  </a:cubicBezTo>
                  <a:cubicBezTo>
                    <a:pt x="1729" y="1055"/>
                    <a:pt x="1716" y="1062"/>
                    <a:pt x="1702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69"/>
            <p:cNvSpPr/>
            <p:nvPr/>
          </p:nvSpPr>
          <p:spPr>
            <a:xfrm>
              <a:off x="1287" y="2520"/>
              <a:ext cx="5" cy="54"/>
            </a:xfrm>
            <a:custGeom>
              <a:avLst/>
              <a:gdLst/>
              <a:ahLst/>
              <a:cxnLst/>
              <a:rect l="l" t="t" r="r" b="b"/>
              <a:pathLst>
                <a:path w="80" h="904" extrusionOk="0">
                  <a:moveTo>
                    <a:pt x="40" y="904"/>
                  </a:moveTo>
                  <a:cubicBezTo>
                    <a:pt x="18" y="904"/>
                    <a:pt x="0" y="886"/>
                    <a:pt x="0" y="86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864"/>
                    <a:pt x="80" y="864"/>
                    <a:pt x="80" y="864"/>
                  </a:cubicBezTo>
                  <a:cubicBezTo>
                    <a:pt x="80" y="886"/>
                    <a:pt x="62" y="904"/>
                    <a:pt x="40" y="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69"/>
            <p:cNvSpPr/>
            <p:nvPr/>
          </p:nvSpPr>
          <p:spPr>
            <a:xfrm>
              <a:off x="1306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03" y="1292"/>
                  </a:moveTo>
                  <a:cubicBezTo>
                    <a:pt x="386" y="1292"/>
                    <a:pt x="370" y="1281"/>
                    <a:pt x="365" y="1264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40"/>
                    <a:pt x="2" y="27"/>
                    <a:pt x="10" y="17"/>
                  </a:cubicBezTo>
                  <a:cubicBezTo>
                    <a:pt x="17" y="7"/>
                    <a:pt x="29" y="1"/>
                    <a:pt x="42" y="1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96" y="0"/>
                    <a:pt x="309" y="8"/>
                    <a:pt x="316" y="22"/>
                  </a:cubicBezTo>
                  <a:cubicBezTo>
                    <a:pt x="840" y="1017"/>
                    <a:pt x="840" y="1017"/>
                    <a:pt x="840" y="1017"/>
                  </a:cubicBezTo>
                  <a:cubicBezTo>
                    <a:pt x="850" y="1036"/>
                    <a:pt x="842" y="1061"/>
                    <a:pt x="823" y="1071"/>
                  </a:cubicBezTo>
                  <a:cubicBezTo>
                    <a:pt x="803" y="1081"/>
                    <a:pt x="779" y="1074"/>
                    <a:pt x="769" y="1054"/>
                  </a:cubicBezTo>
                  <a:cubicBezTo>
                    <a:pt x="257" y="80"/>
                    <a:pt x="257" y="80"/>
                    <a:pt x="257" y="80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441" y="1241"/>
                    <a:pt x="441" y="1241"/>
                    <a:pt x="441" y="1241"/>
                  </a:cubicBezTo>
                  <a:cubicBezTo>
                    <a:pt x="448" y="1262"/>
                    <a:pt x="435" y="1285"/>
                    <a:pt x="414" y="1291"/>
                  </a:cubicBezTo>
                  <a:cubicBezTo>
                    <a:pt x="411" y="1292"/>
                    <a:pt x="407" y="1292"/>
                    <a:pt x="403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69"/>
            <p:cNvSpPr/>
            <p:nvPr/>
          </p:nvSpPr>
          <p:spPr>
            <a:xfrm>
              <a:off x="1338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2" h="770" extrusionOk="0">
                  <a:moveTo>
                    <a:pt x="601" y="770"/>
                  </a:moveTo>
                  <a:cubicBezTo>
                    <a:pt x="589" y="770"/>
                    <a:pt x="578" y="765"/>
                    <a:pt x="570" y="75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" y="53"/>
                    <a:pt x="0" y="37"/>
                    <a:pt x="6" y="23"/>
                  </a:cubicBezTo>
                  <a:cubicBezTo>
                    <a:pt x="13" y="9"/>
                    <a:pt x="27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2" y="1"/>
                    <a:pt x="412" y="1"/>
                    <a:pt x="412" y="1"/>
                  </a:cubicBezTo>
                  <a:cubicBezTo>
                    <a:pt x="422" y="1"/>
                    <a:pt x="431" y="4"/>
                    <a:pt x="438" y="10"/>
                  </a:cubicBezTo>
                  <a:cubicBezTo>
                    <a:pt x="854" y="369"/>
                    <a:pt x="854" y="369"/>
                    <a:pt x="854" y="369"/>
                  </a:cubicBezTo>
                  <a:cubicBezTo>
                    <a:pt x="871" y="383"/>
                    <a:pt x="872" y="408"/>
                    <a:pt x="858" y="425"/>
                  </a:cubicBezTo>
                  <a:cubicBezTo>
                    <a:pt x="844" y="442"/>
                    <a:pt x="818" y="444"/>
                    <a:pt x="802" y="429"/>
                  </a:cubicBezTo>
                  <a:cubicBezTo>
                    <a:pt x="397" y="80"/>
                    <a:pt x="397" y="80"/>
                    <a:pt x="397" y="80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632" y="705"/>
                    <a:pt x="632" y="705"/>
                    <a:pt x="632" y="705"/>
                  </a:cubicBezTo>
                  <a:cubicBezTo>
                    <a:pt x="646" y="722"/>
                    <a:pt x="643" y="747"/>
                    <a:pt x="626" y="761"/>
                  </a:cubicBezTo>
                  <a:cubicBezTo>
                    <a:pt x="618" y="767"/>
                    <a:pt x="610" y="770"/>
                    <a:pt x="601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69"/>
            <p:cNvSpPr/>
            <p:nvPr/>
          </p:nvSpPr>
          <p:spPr>
            <a:xfrm>
              <a:off x="1179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45" y="1062"/>
                  </a:moveTo>
                  <a:cubicBezTo>
                    <a:pt x="32" y="1062"/>
                    <a:pt x="18" y="1055"/>
                    <a:pt x="11" y="1042"/>
                  </a:cubicBezTo>
                  <a:cubicBezTo>
                    <a:pt x="0" y="1023"/>
                    <a:pt x="6" y="999"/>
                    <a:pt x="25" y="988"/>
                  </a:cubicBezTo>
                  <a:cubicBezTo>
                    <a:pt x="1682" y="11"/>
                    <a:pt x="1682" y="11"/>
                    <a:pt x="1682" y="11"/>
                  </a:cubicBezTo>
                  <a:cubicBezTo>
                    <a:pt x="1701" y="0"/>
                    <a:pt x="1726" y="7"/>
                    <a:pt x="1737" y="26"/>
                  </a:cubicBezTo>
                  <a:cubicBezTo>
                    <a:pt x="1748" y="45"/>
                    <a:pt x="1742" y="69"/>
                    <a:pt x="1723" y="80"/>
                  </a:cubicBezTo>
                  <a:cubicBezTo>
                    <a:pt x="65" y="1056"/>
                    <a:pt x="65" y="1056"/>
                    <a:pt x="65" y="1056"/>
                  </a:cubicBezTo>
                  <a:cubicBezTo>
                    <a:pt x="59" y="1060"/>
                    <a:pt x="52" y="1062"/>
                    <a:pt x="45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69"/>
            <p:cNvSpPr/>
            <p:nvPr/>
          </p:nvSpPr>
          <p:spPr>
            <a:xfrm>
              <a:off x="1222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47" y="1292"/>
                  </a:moveTo>
                  <a:cubicBezTo>
                    <a:pt x="443" y="1292"/>
                    <a:pt x="439" y="1292"/>
                    <a:pt x="435" y="1291"/>
                  </a:cubicBezTo>
                  <a:cubicBezTo>
                    <a:pt x="414" y="1285"/>
                    <a:pt x="402" y="1262"/>
                    <a:pt x="408" y="1241"/>
                  </a:cubicBezTo>
                  <a:cubicBezTo>
                    <a:pt x="755" y="81"/>
                    <a:pt x="755" y="81"/>
                    <a:pt x="755" y="81"/>
                  </a:cubicBezTo>
                  <a:cubicBezTo>
                    <a:pt x="593" y="80"/>
                    <a:pt x="593" y="80"/>
                    <a:pt x="593" y="80"/>
                  </a:cubicBezTo>
                  <a:cubicBezTo>
                    <a:pt x="81" y="1054"/>
                    <a:pt x="81" y="1054"/>
                    <a:pt x="81" y="1054"/>
                  </a:cubicBezTo>
                  <a:cubicBezTo>
                    <a:pt x="70" y="1074"/>
                    <a:pt x="46" y="1081"/>
                    <a:pt x="27" y="1071"/>
                  </a:cubicBezTo>
                  <a:cubicBezTo>
                    <a:pt x="7" y="1061"/>
                    <a:pt x="0" y="1036"/>
                    <a:pt x="10" y="1017"/>
                  </a:cubicBezTo>
                  <a:cubicBezTo>
                    <a:pt x="533" y="22"/>
                    <a:pt x="533" y="22"/>
                    <a:pt x="533" y="22"/>
                  </a:cubicBezTo>
                  <a:cubicBezTo>
                    <a:pt x="540" y="8"/>
                    <a:pt x="554" y="0"/>
                    <a:pt x="569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21" y="1"/>
                    <a:pt x="832" y="7"/>
                    <a:pt x="840" y="17"/>
                  </a:cubicBezTo>
                  <a:cubicBezTo>
                    <a:pt x="847" y="27"/>
                    <a:pt x="850" y="40"/>
                    <a:pt x="846" y="52"/>
                  </a:cubicBezTo>
                  <a:cubicBezTo>
                    <a:pt x="485" y="1264"/>
                    <a:pt x="485" y="1264"/>
                    <a:pt x="485" y="1264"/>
                  </a:cubicBezTo>
                  <a:cubicBezTo>
                    <a:pt x="480" y="1281"/>
                    <a:pt x="464" y="1292"/>
                    <a:pt x="447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69"/>
            <p:cNvSpPr/>
            <p:nvPr/>
          </p:nvSpPr>
          <p:spPr>
            <a:xfrm>
              <a:off x="1189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3" h="770" extrusionOk="0">
                  <a:moveTo>
                    <a:pt x="272" y="770"/>
                  </a:moveTo>
                  <a:cubicBezTo>
                    <a:pt x="263" y="770"/>
                    <a:pt x="254" y="767"/>
                    <a:pt x="247" y="761"/>
                  </a:cubicBezTo>
                  <a:cubicBezTo>
                    <a:pt x="230" y="747"/>
                    <a:pt x="227" y="722"/>
                    <a:pt x="241" y="705"/>
                  </a:cubicBezTo>
                  <a:cubicBezTo>
                    <a:pt x="747" y="80"/>
                    <a:pt x="747" y="80"/>
                    <a:pt x="747" y="80"/>
                  </a:cubicBezTo>
                  <a:cubicBezTo>
                    <a:pt x="475" y="80"/>
                    <a:pt x="475" y="80"/>
                    <a:pt x="475" y="80"/>
                  </a:cubicBezTo>
                  <a:cubicBezTo>
                    <a:pt x="71" y="429"/>
                    <a:pt x="71" y="429"/>
                    <a:pt x="71" y="429"/>
                  </a:cubicBezTo>
                  <a:cubicBezTo>
                    <a:pt x="54" y="444"/>
                    <a:pt x="29" y="442"/>
                    <a:pt x="14" y="425"/>
                  </a:cubicBezTo>
                  <a:cubicBezTo>
                    <a:pt x="0" y="408"/>
                    <a:pt x="2" y="383"/>
                    <a:pt x="19" y="369"/>
                  </a:cubicBezTo>
                  <a:cubicBezTo>
                    <a:pt x="435" y="10"/>
                    <a:pt x="435" y="10"/>
                    <a:pt x="435" y="10"/>
                  </a:cubicBezTo>
                  <a:cubicBezTo>
                    <a:pt x="442" y="4"/>
                    <a:pt x="451" y="1"/>
                    <a:pt x="461" y="1"/>
                  </a:cubicBezTo>
                  <a:cubicBezTo>
                    <a:pt x="830" y="0"/>
                    <a:pt x="830" y="0"/>
                    <a:pt x="830" y="0"/>
                  </a:cubicBezTo>
                  <a:cubicBezTo>
                    <a:pt x="831" y="0"/>
                    <a:pt x="831" y="0"/>
                    <a:pt x="831" y="0"/>
                  </a:cubicBezTo>
                  <a:cubicBezTo>
                    <a:pt x="846" y="0"/>
                    <a:pt x="860" y="9"/>
                    <a:pt x="866" y="23"/>
                  </a:cubicBezTo>
                  <a:cubicBezTo>
                    <a:pt x="873" y="37"/>
                    <a:pt x="871" y="53"/>
                    <a:pt x="861" y="65"/>
                  </a:cubicBezTo>
                  <a:cubicBezTo>
                    <a:pt x="303" y="755"/>
                    <a:pt x="303" y="755"/>
                    <a:pt x="303" y="755"/>
                  </a:cubicBezTo>
                  <a:cubicBezTo>
                    <a:pt x="295" y="765"/>
                    <a:pt x="283" y="770"/>
                    <a:pt x="272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69"/>
            <p:cNvSpPr/>
            <p:nvPr/>
          </p:nvSpPr>
          <p:spPr>
            <a:xfrm>
              <a:off x="1287" y="2479"/>
              <a:ext cx="5" cy="28"/>
            </a:xfrm>
            <a:custGeom>
              <a:avLst/>
              <a:gdLst/>
              <a:ahLst/>
              <a:cxnLst/>
              <a:rect l="l" t="t" r="r" b="b"/>
              <a:pathLst>
                <a:path w="80" h="464" extrusionOk="0">
                  <a:moveTo>
                    <a:pt x="40" y="464"/>
                  </a:moveTo>
                  <a:cubicBezTo>
                    <a:pt x="18" y="464"/>
                    <a:pt x="0" y="446"/>
                    <a:pt x="0" y="4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424"/>
                    <a:pt x="80" y="424"/>
                    <a:pt x="80" y="424"/>
                  </a:cubicBezTo>
                  <a:cubicBezTo>
                    <a:pt x="80" y="446"/>
                    <a:pt x="62" y="464"/>
                    <a:pt x="40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69"/>
            <p:cNvSpPr/>
            <p:nvPr/>
          </p:nvSpPr>
          <p:spPr>
            <a:xfrm>
              <a:off x="1287" y="2453"/>
              <a:ext cx="5" cy="18"/>
            </a:xfrm>
            <a:custGeom>
              <a:avLst/>
              <a:gdLst/>
              <a:ahLst/>
              <a:cxnLst/>
              <a:rect l="l" t="t" r="r" b="b"/>
              <a:pathLst>
                <a:path w="80" h="299" extrusionOk="0">
                  <a:moveTo>
                    <a:pt x="40" y="299"/>
                  </a:moveTo>
                  <a:cubicBezTo>
                    <a:pt x="18" y="299"/>
                    <a:pt x="0" y="281"/>
                    <a:pt x="0" y="25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259"/>
                    <a:pt x="80" y="259"/>
                    <a:pt x="80" y="259"/>
                  </a:cubicBezTo>
                  <a:cubicBezTo>
                    <a:pt x="80" y="281"/>
                    <a:pt x="62" y="299"/>
                    <a:pt x="40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69"/>
            <p:cNvSpPr/>
            <p:nvPr/>
          </p:nvSpPr>
          <p:spPr>
            <a:xfrm>
              <a:off x="1287" y="2437"/>
              <a:ext cx="5" cy="12"/>
            </a:xfrm>
            <a:custGeom>
              <a:avLst/>
              <a:gdLst/>
              <a:ahLst/>
              <a:cxnLst/>
              <a:rect l="l" t="t" r="r" b="b"/>
              <a:pathLst>
                <a:path w="80" h="200" extrusionOk="0">
                  <a:moveTo>
                    <a:pt x="40" y="200"/>
                  </a:moveTo>
                  <a:cubicBezTo>
                    <a:pt x="18" y="200"/>
                    <a:pt x="0" y="182"/>
                    <a:pt x="0" y="1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160"/>
                    <a:pt x="80" y="160"/>
                    <a:pt x="80" y="160"/>
                  </a:cubicBezTo>
                  <a:cubicBezTo>
                    <a:pt x="80" y="182"/>
                    <a:pt x="62" y="200"/>
                    <a:pt x="40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69"/>
            <p:cNvSpPr/>
            <p:nvPr/>
          </p:nvSpPr>
          <p:spPr>
            <a:xfrm>
              <a:off x="1279" y="2393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76" y="352"/>
                  </a:moveTo>
                  <a:cubicBezTo>
                    <a:pt x="79" y="352"/>
                    <a:pt x="0" y="273"/>
                    <a:pt x="0" y="176"/>
                  </a:cubicBezTo>
                  <a:cubicBezTo>
                    <a:pt x="0" y="79"/>
                    <a:pt x="79" y="0"/>
                    <a:pt x="176" y="0"/>
                  </a:cubicBezTo>
                  <a:cubicBezTo>
                    <a:pt x="273" y="0"/>
                    <a:pt x="352" y="79"/>
                    <a:pt x="352" y="176"/>
                  </a:cubicBezTo>
                  <a:cubicBezTo>
                    <a:pt x="352" y="273"/>
                    <a:pt x="273" y="352"/>
                    <a:pt x="176" y="352"/>
                  </a:cubicBezTo>
                  <a:close/>
                  <a:moveTo>
                    <a:pt x="176" y="80"/>
                  </a:moveTo>
                  <a:cubicBezTo>
                    <a:pt x="123" y="80"/>
                    <a:pt x="80" y="123"/>
                    <a:pt x="80" y="176"/>
                  </a:cubicBezTo>
                  <a:cubicBezTo>
                    <a:pt x="80" y="229"/>
                    <a:pt x="123" y="272"/>
                    <a:pt x="176" y="272"/>
                  </a:cubicBezTo>
                  <a:cubicBezTo>
                    <a:pt x="229" y="272"/>
                    <a:pt x="272" y="229"/>
                    <a:pt x="272" y="176"/>
                  </a:cubicBezTo>
                  <a:cubicBezTo>
                    <a:pt x="272" y="123"/>
                    <a:pt x="229" y="80"/>
                    <a:pt x="176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69"/>
            <p:cNvSpPr/>
            <p:nvPr/>
          </p:nvSpPr>
          <p:spPr>
            <a:xfrm>
              <a:off x="1242" y="2404"/>
              <a:ext cx="42" cy="5"/>
            </a:xfrm>
            <a:custGeom>
              <a:avLst/>
              <a:gdLst/>
              <a:ahLst/>
              <a:cxnLst/>
              <a:rect l="l" t="t" r="r" b="b"/>
              <a:pathLst>
                <a:path w="699" h="80" extrusionOk="0">
                  <a:moveTo>
                    <a:pt x="659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81" y="0"/>
                    <a:pt x="699" y="18"/>
                    <a:pt x="699" y="40"/>
                  </a:cubicBezTo>
                  <a:cubicBezTo>
                    <a:pt x="699" y="62"/>
                    <a:pt x="681" y="80"/>
                    <a:pt x="659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69"/>
            <p:cNvSpPr/>
            <p:nvPr/>
          </p:nvSpPr>
          <p:spPr>
            <a:xfrm>
              <a:off x="1266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5" h="103" extrusionOk="0">
                  <a:moveTo>
                    <a:pt x="293" y="103"/>
                  </a:moveTo>
                  <a:cubicBezTo>
                    <a:pt x="292" y="103"/>
                    <a:pt x="291" y="103"/>
                    <a:pt x="289" y="103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17" y="78"/>
                    <a:pt x="0" y="58"/>
                    <a:pt x="3" y="36"/>
                  </a:cubicBezTo>
                  <a:cubicBezTo>
                    <a:pt x="5" y="15"/>
                    <a:pt x="24" y="0"/>
                    <a:pt x="46" y="0"/>
                  </a:cubicBezTo>
                  <a:cubicBezTo>
                    <a:pt x="297" y="24"/>
                    <a:pt x="297" y="24"/>
                    <a:pt x="297" y="24"/>
                  </a:cubicBezTo>
                  <a:cubicBezTo>
                    <a:pt x="319" y="26"/>
                    <a:pt x="335" y="45"/>
                    <a:pt x="333" y="67"/>
                  </a:cubicBezTo>
                  <a:cubicBezTo>
                    <a:pt x="331" y="88"/>
                    <a:pt x="314" y="103"/>
                    <a:pt x="2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69"/>
            <p:cNvSpPr/>
            <p:nvPr/>
          </p:nvSpPr>
          <p:spPr>
            <a:xfrm>
              <a:off x="1239" y="2401"/>
              <a:ext cx="8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95" y="128"/>
                  </a:moveTo>
                  <a:cubicBezTo>
                    <a:pt x="86" y="128"/>
                    <a:pt x="77" y="125"/>
                    <a:pt x="70" y="118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" y="60"/>
                    <a:pt x="0" y="35"/>
                    <a:pt x="14" y="18"/>
                  </a:cubicBezTo>
                  <a:cubicBezTo>
                    <a:pt x="29" y="1"/>
                    <a:pt x="54" y="0"/>
                    <a:pt x="70" y="14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38" y="72"/>
                    <a:pt x="140" y="97"/>
                    <a:pt x="126" y="114"/>
                  </a:cubicBezTo>
                  <a:cubicBezTo>
                    <a:pt x="118" y="123"/>
                    <a:pt x="107" y="128"/>
                    <a:pt x="9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69"/>
            <p:cNvSpPr/>
            <p:nvPr/>
          </p:nvSpPr>
          <p:spPr>
            <a:xfrm>
              <a:off x="1287" y="2375"/>
              <a:ext cx="5" cy="23"/>
            </a:xfrm>
            <a:custGeom>
              <a:avLst/>
              <a:gdLst/>
              <a:ahLst/>
              <a:cxnLst/>
              <a:rect l="l" t="t" r="r" b="b"/>
              <a:pathLst>
                <a:path w="80" h="381" extrusionOk="0">
                  <a:moveTo>
                    <a:pt x="40" y="381"/>
                  </a:moveTo>
                  <a:cubicBezTo>
                    <a:pt x="18" y="381"/>
                    <a:pt x="0" y="363"/>
                    <a:pt x="0" y="3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341"/>
                    <a:pt x="80" y="341"/>
                    <a:pt x="80" y="341"/>
                  </a:cubicBezTo>
                  <a:cubicBezTo>
                    <a:pt x="80" y="363"/>
                    <a:pt x="62" y="381"/>
                    <a:pt x="40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69"/>
            <p:cNvSpPr/>
            <p:nvPr/>
          </p:nvSpPr>
          <p:spPr>
            <a:xfrm>
              <a:off x="1263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9" h="188" extrusionOk="0">
                  <a:moveTo>
                    <a:pt x="95" y="188"/>
                  </a:moveTo>
                  <a:cubicBezTo>
                    <a:pt x="43" y="188"/>
                    <a:pt x="0" y="146"/>
                    <a:pt x="0" y="94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147" y="0"/>
                    <a:pt x="189" y="42"/>
                    <a:pt x="189" y="94"/>
                  </a:cubicBezTo>
                  <a:cubicBezTo>
                    <a:pt x="189" y="146"/>
                    <a:pt x="147" y="188"/>
                    <a:pt x="95" y="188"/>
                  </a:cubicBezTo>
                  <a:close/>
                  <a:moveTo>
                    <a:pt x="95" y="79"/>
                  </a:moveTo>
                  <a:cubicBezTo>
                    <a:pt x="87" y="79"/>
                    <a:pt x="80" y="86"/>
                    <a:pt x="80" y="94"/>
                  </a:cubicBezTo>
                  <a:cubicBezTo>
                    <a:pt x="80" y="110"/>
                    <a:pt x="110" y="110"/>
                    <a:pt x="110" y="94"/>
                  </a:cubicBezTo>
                  <a:cubicBezTo>
                    <a:pt x="110" y="86"/>
                    <a:pt x="103" y="79"/>
                    <a:pt x="95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69"/>
            <p:cNvSpPr/>
            <p:nvPr/>
          </p:nvSpPr>
          <p:spPr>
            <a:xfrm>
              <a:off x="1296" y="2404"/>
              <a:ext cx="39" cy="5"/>
            </a:xfrm>
            <a:custGeom>
              <a:avLst/>
              <a:gdLst/>
              <a:ahLst/>
              <a:cxnLst/>
              <a:rect l="l" t="t" r="r" b="b"/>
              <a:pathLst>
                <a:path w="683" h="80" extrusionOk="0">
                  <a:moveTo>
                    <a:pt x="643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43" y="0"/>
                    <a:pt x="643" y="0"/>
                    <a:pt x="643" y="0"/>
                  </a:cubicBezTo>
                  <a:cubicBezTo>
                    <a:pt x="665" y="0"/>
                    <a:pt x="683" y="18"/>
                    <a:pt x="683" y="40"/>
                  </a:cubicBezTo>
                  <a:cubicBezTo>
                    <a:pt x="683" y="62"/>
                    <a:pt x="665" y="80"/>
                    <a:pt x="643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69"/>
            <p:cNvSpPr/>
            <p:nvPr/>
          </p:nvSpPr>
          <p:spPr>
            <a:xfrm>
              <a:off x="1294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4" h="105" extrusionOk="0">
                  <a:moveTo>
                    <a:pt x="42" y="105"/>
                  </a:moveTo>
                  <a:cubicBezTo>
                    <a:pt x="21" y="105"/>
                    <a:pt x="4" y="90"/>
                    <a:pt x="2" y="69"/>
                  </a:cubicBezTo>
                  <a:cubicBezTo>
                    <a:pt x="0" y="47"/>
                    <a:pt x="16" y="28"/>
                    <a:pt x="38" y="26"/>
                  </a:cubicBezTo>
                  <a:cubicBezTo>
                    <a:pt x="289" y="2"/>
                    <a:pt x="289" y="2"/>
                    <a:pt x="289" y="2"/>
                  </a:cubicBezTo>
                  <a:cubicBezTo>
                    <a:pt x="310" y="0"/>
                    <a:pt x="330" y="16"/>
                    <a:pt x="332" y="38"/>
                  </a:cubicBezTo>
                  <a:cubicBezTo>
                    <a:pt x="334" y="60"/>
                    <a:pt x="318" y="80"/>
                    <a:pt x="296" y="82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4" y="105"/>
                    <a:pt x="43" y="105"/>
                    <a:pt x="42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69"/>
            <p:cNvSpPr/>
            <p:nvPr/>
          </p:nvSpPr>
          <p:spPr>
            <a:xfrm>
              <a:off x="1331" y="2401"/>
              <a:ext cx="9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45" y="128"/>
                  </a:moveTo>
                  <a:cubicBezTo>
                    <a:pt x="34" y="128"/>
                    <a:pt x="22" y="123"/>
                    <a:pt x="15" y="114"/>
                  </a:cubicBezTo>
                  <a:cubicBezTo>
                    <a:pt x="0" y="97"/>
                    <a:pt x="2" y="72"/>
                    <a:pt x="19" y="5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86" y="0"/>
                    <a:pt x="112" y="1"/>
                    <a:pt x="126" y="18"/>
                  </a:cubicBezTo>
                  <a:cubicBezTo>
                    <a:pt x="140" y="35"/>
                    <a:pt x="138" y="60"/>
                    <a:pt x="122" y="74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63" y="124"/>
                    <a:pt x="54" y="128"/>
                    <a:pt x="4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69"/>
            <p:cNvSpPr/>
            <p:nvPr/>
          </p:nvSpPr>
          <p:spPr>
            <a:xfrm>
              <a:off x="1306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94" y="188"/>
                  </a:moveTo>
                  <a:cubicBezTo>
                    <a:pt x="42" y="188"/>
                    <a:pt x="0" y="146"/>
                    <a:pt x="0" y="94"/>
                  </a:cubicBezTo>
                  <a:cubicBezTo>
                    <a:pt x="0" y="42"/>
                    <a:pt x="42" y="0"/>
                    <a:pt x="94" y="0"/>
                  </a:cubicBezTo>
                  <a:cubicBezTo>
                    <a:pt x="146" y="0"/>
                    <a:pt x="188" y="42"/>
                    <a:pt x="188" y="94"/>
                  </a:cubicBezTo>
                  <a:cubicBezTo>
                    <a:pt x="188" y="146"/>
                    <a:pt x="146" y="188"/>
                    <a:pt x="94" y="188"/>
                  </a:cubicBezTo>
                  <a:close/>
                  <a:moveTo>
                    <a:pt x="94" y="79"/>
                  </a:moveTo>
                  <a:cubicBezTo>
                    <a:pt x="86" y="79"/>
                    <a:pt x="79" y="86"/>
                    <a:pt x="79" y="94"/>
                  </a:cubicBezTo>
                  <a:cubicBezTo>
                    <a:pt x="79" y="110"/>
                    <a:pt x="109" y="110"/>
                    <a:pt x="109" y="94"/>
                  </a:cubicBezTo>
                  <a:cubicBezTo>
                    <a:pt x="109" y="86"/>
                    <a:pt x="102" y="79"/>
                    <a:pt x="94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3" name="Google Shape;1643;p69"/>
          <p:cNvGrpSpPr/>
          <p:nvPr/>
        </p:nvGrpSpPr>
        <p:grpSpPr>
          <a:xfrm>
            <a:off x="26570818" y="37833841"/>
            <a:ext cx="1257819" cy="2515639"/>
            <a:chOff x="1176" y="2347"/>
            <a:chExt cx="228" cy="228"/>
          </a:xfrm>
        </p:grpSpPr>
        <p:sp>
          <p:nvSpPr>
            <p:cNvPr id="1644" name="Google Shape;1644;p69"/>
            <p:cNvSpPr/>
            <p:nvPr/>
          </p:nvSpPr>
          <p:spPr>
            <a:xfrm>
              <a:off x="1176" y="2347"/>
              <a:ext cx="228" cy="228"/>
            </a:xfrm>
            <a:custGeom>
              <a:avLst/>
              <a:gdLst/>
              <a:ahLst/>
              <a:cxnLst/>
              <a:rect l="l" t="t" r="r" b="b"/>
              <a:pathLst>
                <a:path w="3796" h="3796" extrusionOk="0">
                  <a:moveTo>
                    <a:pt x="1898" y="3796"/>
                  </a:moveTo>
                  <a:cubicBezTo>
                    <a:pt x="851" y="3796"/>
                    <a:pt x="0" y="2945"/>
                    <a:pt x="0" y="1899"/>
                  </a:cubicBezTo>
                  <a:cubicBezTo>
                    <a:pt x="0" y="852"/>
                    <a:pt x="851" y="0"/>
                    <a:pt x="1898" y="0"/>
                  </a:cubicBezTo>
                  <a:cubicBezTo>
                    <a:pt x="2944" y="0"/>
                    <a:pt x="3796" y="852"/>
                    <a:pt x="3796" y="1899"/>
                  </a:cubicBezTo>
                  <a:cubicBezTo>
                    <a:pt x="3796" y="2945"/>
                    <a:pt x="2944" y="3796"/>
                    <a:pt x="1898" y="3796"/>
                  </a:cubicBezTo>
                  <a:close/>
                  <a:moveTo>
                    <a:pt x="1898" y="80"/>
                  </a:moveTo>
                  <a:cubicBezTo>
                    <a:pt x="895" y="80"/>
                    <a:pt x="79" y="896"/>
                    <a:pt x="79" y="1899"/>
                  </a:cubicBezTo>
                  <a:cubicBezTo>
                    <a:pt x="79" y="2901"/>
                    <a:pt x="895" y="3717"/>
                    <a:pt x="1898" y="3717"/>
                  </a:cubicBezTo>
                  <a:cubicBezTo>
                    <a:pt x="2900" y="3717"/>
                    <a:pt x="3716" y="2901"/>
                    <a:pt x="3716" y="1899"/>
                  </a:cubicBezTo>
                  <a:cubicBezTo>
                    <a:pt x="3716" y="896"/>
                    <a:pt x="2900" y="80"/>
                    <a:pt x="1898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69"/>
            <p:cNvSpPr/>
            <p:nvPr/>
          </p:nvSpPr>
          <p:spPr>
            <a:xfrm>
              <a:off x="1181" y="2426"/>
              <a:ext cx="218" cy="5"/>
            </a:xfrm>
            <a:custGeom>
              <a:avLst/>
              <a:gdLst/>
              <a:ahLst/>
              <a:cxnLst/>
              <a:rect l="l" t="t" r="r" b="b"/>
              <a:pathLst>
                <a:path w="3632" h="80" extrusionOk="0">
                  <a:moveTo>
                    <a:pt x="3592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3592" y="0"/>
                    <a:pt x="3592" y="0"/>
                    <a:pt x="3592" y="0"/>
                  </a:cubicBezTo>
                  <a:cubicBezTo>
                    <a:pt x="3614" y="0"/>
                    <a:pt x="3632" y="18"/>
                    <a:pt x="3632" y="40"/>
                  </a:cubicBezTo>
                  <a:cubicBezTo>
                    <a:pt x="3632" y="62"/>
                    <a:pt x="3614" y="80"/>
                    <a:pt x="3592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69"/>
            <p:cNvSpPr/>
            <p:nvPr/>
          </p:nvSpPr>
          <p:spPr>
            <a:xfrm>
              <a:off x="1296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1702" y="1062"/>
                  </a:moveTo>
                  <a:cubicBezTo>
                    <a:pt x="1696" y="1062"/>
                    <a:pt x="1689" y="1060"/>
                    <a:pt x="1682" y="1056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6" y="69"/>
                    <a:pt x="0" y="45"/>
                    <a:pt x="11" y="26"/>
                  </a:cubicBezTo>
                  <a:cubicBezTo>
                    <a:pt x="22" y="7"/>
                    <a:pt x="46" y="0"/>
                    <a:pt x="65" y="11"/>
                  </a:cubicBezTo>
                  <a:cubicBezTo>
                    <a:pt x="1723" y="988"/>
                    <a:pt x="1723" y="988"/>
                    <a:pt x="1723" y="988"/>
                  </a:cubicBezTo>
                  <a:cubicBezTo>
                    <a:pt x="1742" y="999"/>
                    <a:pt x="1748" y="1023"/>
                    <a:pt x="1737" y="1042"/>
                  </a:cubicBezTo>
                  <a:cubicBezTo>
                    <a:pt x="1729" y="1055"/>
                    <a:pt x="1716" y="1062"/>
                    <a:pt x="1702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69"/>
            <p:cNvSpPr/>
            <p:nvPr/>
          </p:nvSpPr>
          <p:spPr>
            <a:xfrm>
              <a:off x="1287" y="2520"/>
              <a:ext cx="5" cy="54"/>
            </a:xfrm>
            <a:custGeom>
              <a:avLst/>
              <a:gdLst/>
              <a:ahLst/>
              <a:cxnLst/>
              <a:rect l="l" t="t" r="r" b="b"/>
              <a:pathLst>
                <a:path w="80" h="904" extrusionOk="0">
                  <a:moveTo>
                    <a:pt x="40" y="904"/>
                  </a:moveTo>
                  <a:cubicBezTo>
                    <a:pt x="18" y="904"/>
                    <a:pt x="0" y="886"/>
                    <a:pt x="0" y="86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864"/>
                    <a:pt x="80" y="864"/>
                    <a:pt x="80" y="864"/>
                  </a:cubicBezTo>
                  <a:cubicBezTo>
                    <a:pt x="80" y="886"/>
                    <a:pt x="62" y="904"/>
                    <a:pt x="40" y="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69"/>
            <p:cNvSpPr/>
            <p:nvPr/>
          </p:nvSpPr>
          <p:spPr>
            <a:xfrm>
              <a:off x="1306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03" y="1292"/>
                  </a:moveTo>
                  <a:cubicBezTo>
                    <a:pt x="386" y="1292"/>
                    <a:pt x="370" y="1281"/>
                    <a:pt x="365" y="1264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40"/>
                    <a:pt x="2" y="27"/>
                    <a:pt x="10" y="17"/>
                  </a:cubicBezTo>
                  <a:cubicBezTo>
                    <a:pt x="17" y="7"/>
                    <a:pt x="29" y="1"/>
                    <a:pt x="42" y="1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96" y="0"/>
                    <a:pt x="309" y="8"/>
                    <a:pt x="316" y="22"/>
                  </a:cubicBezTo>
                  <a:cubicBezTo>
                    <a:pt x="840" y="1017"/>
                    <a:pt x="840" y="1017"/>
                    <a:pt x="840" y="1017"/>
                  </a:cubicBezTo>
                  <a:cubicBezTo>
                    <a:pt x="850" y="1036"/>
                    <a:pt x="842" y="1061"/>
                    <a:pt x="823" y="1071"/>
                  </a:cubicBezTo>
                  <a:cubicBezTo>
                    <a:pt x="803" y="1081"/>
                    <a:pt x="779" y="1074"/>
                    <a:pt x="769" y="1054"/>
                  </a:cubicBezTo>
                  <a:cubicBezTo>
                    <a:pt x="257" y="80"/>
                    <a:pt x="257" y="80"/>
                    <a:pt x="257" y="80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441" y="1241"/>
                    <a:pt x="441" y="1241"/>
                    <a:pt x="441" y="1241"/>
                  </a:cubicBezTo>
                  <a:cubicBezTo>
                    <a:pt x="448" y="1262"/>
                    <a:pt x="435" y="1285"/>
                    <a:pt x="414" y="1291"/>
                  </a:cubicBezTo>
                  <a:cubicBezTo>
                    <a:pt x="411" y="1292"/>
                    <a:pt x="407" y="1292"/>
                    <a:pt x="403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69"/>
            <p:cNvSpPr/>
            <p:nvPr/>
          </p:nvSpPr>
          <p:spPr>
            <a:xfrm>
              <a:off x="1338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2" h="770" extrusionOk="0">
                  <a:moveTo>
                    <a:pt x="601" y="770"/>
                  </a:moveTo>
                  <a:cubicBezTo>
                    <a:pt x="589" y="770"/>
                    <a:pt x="578" y="765"/>
                    <a:pt x="570" y="75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" y="53"/>
                    <a:pt x="0" y="37"/>
                    <a:pt x="6" y="23"/>
                  </a:cubicBezTo>
                  <a:cubicBezTo>
                    <a:pt x="13" y="9"/>
                    <a:pt x="27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2" y="1"/>
                    <a:pt x="412" y="1"/>
                    <a:pt x="412" y="1"/>
                  </a:cubicBezTo>
                  <a:cubicBezTo>
                    <a:pt x="422" y="1"/>
                    <a:pt x="431" y="4"/>
                    <a:pt x="438" y="10"/>
                  </a:cubicBezTo>
                  <a:cubicBezTo>
                    <a:pt x="854" y="369"/>
                    <a:pt x="854" y="369"/>
                    <a:pt x="854" y="369"/>
                  </a:cubicBezTo>
                  <a:cubicBezTo>
                    <a:pt x="871" y="383"/>
                    <a:pt x="872" y="408"/>
                    <a:pt x="858" y="425"/>
                  </a:cubicBezTo>
                  <a:cubicBezTo>
                    <a:pt x="844" y="442"/>
                    <a:pt x="818" y="444"/>
                    <a:pt x="802" y="429"/>
                  </a:cubicBezTo>
                  <a:cubicBezTo>
                    <a:pt x="397" y="80"/>
                    <a:pt x="397" y="80"/>
                    <a:pt x="397" y="80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632" y="705"/>
                    <a:pt x="632" y="705"/>
                    <a:pt x="632" y="705"/>
                  </a:cubicBezTo>
                  <a:cubicBezTo>
                    <a:pt x="646" y="722"/>
                    <a:pt x="643" y="747"/>
                    <a:pt x="626" y="761"/>
                  </a:cubicBezTo>
                  <a:cubicBezTo>
                    <a:pt x="618" y="767"/>
                    <a:pt x="610" y="770"/>
                    <a:pt x="601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69"/>
            <p:cNvSpPr/>
            <p:nvPr/>
          </p:nvSpPr>
          <p:spPr>
            <a:xfrm>
              <a:off x="1179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45" y="1062"/>
                  </a:moveTo>
                  <a:cubicBezTo>
                    <a:pt x="32" y="1062"/>
                    <a:pt x="18" y="1055"/>
                    <a:pt x="11" y="1042"/>
                  </a:cubicBezTo>
                  <a:cubicBezTo>
                    <a:pt x="0" y="1023"/>
                    <a:pt x="6" y="999"/>
                    <a:pt x="25" y="988"/>
                  </a:cubicBezTo>
                  <a:cubicBezTo>
                    <a:pt x="1682" y="11"/>
                    <a:pt x="1682" y="11"/>
                    <a:pt x="1682" y="11"/>
                  </a:cubicBezTo>
                  <a:cubicBezTo>
                    <a:pt x="1701" y="0"/>
                    <a:pt x="1726" y="7"/>
                    <a:pt x="1737" y="26"/>
                  </a:cubicBezTo>
                  <a:cubicBezTo>
                    <a:pt x="1748" y="45"/>
                    <a:pt x="1742" y="69"/>
                    <a:pt x="1723" y="80"/>
                  </a:cubicBezTo>
                  <a:cubicBezTo>
                    <a:pt x="65" y="1056"/>
                    <a:pt x="65" y="1056"/>
                    <a:pt x="65" y="1056"/>
                  </a:cubicBezTo>
                  <a:cubicBezTo>
                    <a:pt x="59" y="1060"/>
                    <a:pt x="52" y="1062"/>
                    <a:pt x="45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69"/>
            <p:cNvSpPr/>
            <p:nvPr/>
          </p:nvSpPr>
          <p:spPr>
            <a:xfrm>
              <a:off x="1222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47" y="1292"/>
                  </a:moveTo>
                  <a:cubicBezTo>
                    <a:pt x="443" y="1292"/>
                    <a:pt x="439" y="1292"/>
                    <a:pt x="435" y="1291"/>
                  </a:cubicBezTo>
                  <a:cubicBezTo>
                    <a:pt x="414" y="1285"/>
                    <a:pt x="402" y="1262"/>
                    <a:pt x="408" y="1241"/>
                  </a:cubicBezTo>
                  <a:cubicBezTo>
                    <a:pt x="755" y="81"/>
                    <a:pt x="755" y="81"/>
                    <a:pt x="755" y="81"/>
                  </a:cubicBezTo>
                  <a:cubicBezTo>
                    <a:pt x="593" y="80"/>
                    <a:pt x="593" y="80"/>
                    <a:pt x="593" y="80"/>
                  </a:cubicBezTo>
                  <a:cubicBezTo>
                    <a:pt x="81" y="1054"/>
                    <a:pt x="81" y="1054"/>
                    <a:pt x="81" y="1054"/>
                  </a:cubicBezTo>
                  <a:cubicBezTo>
                    <a:pt x="70" y="1074"/>
                    <a:pt x="46" y="1081"/>
                    <a:pt x="27" y="1071"/>
                  </a:cubicBezTo>
                  <a:cubicBezTo>
                    <a:pt x="7" y="1061"/>
                    <a:pt x="0" y="1036"/>
                    <a:pt x="10" y="1017"/>
                  </a:cubicBezTo>
                  <a:cubicBezTo>
                    <a:pt x="533" y="22"/>
                    <a:pt x="533" y="22"/>
                    <a:pt x="533" y="22"/>
                  </a:cubicBezTo>
                  <a:cubicBezTo>
                    <a:pt x="540" y="8"/>
                    <a:pt x="554" y="0"/>
                    <a:pt x="569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21" y="1"/>
                    <a:pt x="832" y="7"/>
                    <a:pt x="840" y="17"/>
                  </a:cubicBezTo>
                  <a:cubicBezTo>
                    <a:pt x="847" y="27"/>
                    <a:pt x="850" y="40"/>
                    <a:pt x="846" y="52"/>
                  </a:cubicBezTo>
                  <a:cubicBezTo>
                    <a:pt x="485" y="1264"/>
                    <a:pt x="485" y="1264"/>
                    <a:pt x="485" y="1264"/>
                  </a:cubicBezTo>
                  <a:cubicBezTo>
                    <a:pt x="480" y="1281"/>
                    <a:pt x="464" y="1292"/>
                    <a:pt x="447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69"/>
            <p:cNvSpPr/>
            <p:nvPr/>
          </p:nvSpPr>
          <p:spPr>
            <a:xfrm>
              <a:off x="1189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3" h="770" extrusionOk="0">
                  <a:moveTo>
                    <a:pt x="272" y="770"/>
                  </a:moveTo>
                  <a:cubicBezTo>
                    <a:pt x="263" y="770"/>
                    <a:pt x="254" y="767"/>
                    <a:pt x="247" y="761"/>
                  </a:cubicBezTo>
                  <a:cubicBezTo>
                    <a:pt x="230" y="747"/>
                    <a:pt x="227" y="722"/>
                    <a:pt x="241" y="705"/>
                  </a:cubicBezTo>
                  <a:cubicBezTo>
                    <a:pt x="747" y="80"/>
                    <a:pt x="747" y="80"/>
                    <a:pt x="747" y="80"/>
                  </a:cubicBezTo>
                  <a:cubicBezTo>
                    <a:pt x="475" y="80"/>
                    <a:pt x="475" y="80"/>
                    <a:pt x="475" y="80"/>
                  </a:cubicBezTo>
                  <a:cubicBezTo>
                    <a:pt x="71" y="429"/>
                    <a:pt x="71" y="429"/>
                    <a:pt x="71" y="429"/>
                  </a:cubicBezTo>
                  <a:cubicBezTo>
                    <a:pt x="54" y="444"/>
                    <a:pt x="29" y="442"/>
                    <a:pt x="14" y="425"/>
                  </a:cubicBezTo>
                  <a:cubicBezTo>
                    <a:pt x="0" y="408"/>
                    <a:pt x="2" y="383"/>
                    <a:pt x="19" y="369"/>
                  </a:cubicBezTo>
                  <a:cubicBezTo>
                    <a:pt x="435" y="10"/>
                    <a:pt x="435" y="10"/>
                    <a:pt x="435" y="10"/>
                  </a:cubicBezTo>
                  <a:cubicBezTo>
                    <a:pt x="442" y="4"/>
                    <a:pt x="451" y="1"/>
                    <a:pt x="461" y="1"/>
                  </a:cubicBezTo>
                  <a:cubicBezTo>
                    <a:pt x="830" y="0"/>
                    <a:pt x="830" y="0"/>
                    <a:pt x="830" y="0"/>
                  </a:cubicBezTo>
                  <a:cubicBezTo>
                    <a:pt x="831" y="0"/>
                    <a:pt x="831" y="0"/>
                    <a:pt x="831" y="0"/>
                  </a:cubicBezTo>
                  <a:cubicBezTo>
                    <a:pt x="846" y="0"/>
                    <a:pt x="860" y="9"/>
                    <a:pt x="866" y="23"/>
                  </a:cubicBezTo>
                  <a:cubicBezTo>
                    <a:pt x="873" y="37"/>
                    <a:pt x="871" y="53"/>
                    <a:pt x="861" y="65"/>
                  </a:cubicBezTo>
                  <a:cubicBezTo>
                    <a:pt x="303" y="755"/>
                    <a:pt x="303" y="755"/>
                    <a:pt x="303" y="755"/>
                  </a:cubicBezTo>
                  <a:cubicBezTo>
                    <a:pt x="295" y="765"/>
                    <a:pt x="283" y="770"/>
                    <a:pt x="272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69"/>
            <p:cNvSpPr/>
            <p:nvPr/>
          </p:nvSpPr>
          <p:spPr>
            <a:xfrm>
              <a:off x="1287" y="2479"/>
              <a:ext cx="5" cy="28"/>
            </a:xfrm>
            <a:custGeom>
              <a:avLst/>
              <a:gdLst/>
              <a:ahLst/>
              <a:cxnLst/>
              <a:rect l="l" t="t" r="r" b="b"/>
              <a:pathLst>
                <a:path w="80" h="464" extrusionOk="0">
                  <a:moveTo>
                    <a:pt x="40" y="464"/>
                  </a:moveTo>
                  <a:cubicBezTo>
                    <a:pt x="18" y="464"/>
                    <a:pt x="0" y="446"/>
                    <a:pt x="0" y="4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424"/>
                    <a:pt x="80" y="424"/>
                    <a:pt x="80" y="424"/>
                  </a:cubicBezTo>
                  <a:cubicBezTo>
                    <a:pt x="80" y="446"/>
                    <a:pt x="62" y="464"/>
                    <a:pt x="40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69"/>
            <p:cNvSpPr/>
            <p:nvPr/>
          </p:nvSpPr>
          <p:spPr>
            <a:xfrm>
              <a:off x="1287" y="2453"/>
              <a:ext cx="5" cy="18"/>
            </a:xfrm>
            <a:custGeom>
              <a:avLst/>
              <a:gdLst/>
              <a:ahLst/>
              <a:cxnLst/>
              <a:rect l="l" t="t" r="r" b="b"/>
              <a:pathLst>
                <a:path w="80" h="299" extrusionOk="0">
                  <a:moveTo>
                    <a:pt x="40" y="299"/>
                  </a:moveTo>
                  <a:cubicBezTo>
                    <a:pt x="18" y="299"/>
                    <a:pt x="0" y="281"/>
                    <a:pt x="0" y="25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259"/>
                    <a:pt x="80" y="259"/>
                    <a:pt x="80" y="259"/>
                  </a:cubicBezTo>
                  <a:cubicBezTo>
                    <a:pt x="80" y="281"/>
                    <a:pt x="62" y="299"/>
                    <a:pt x="40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69"/>
            <p:cNvSpPr/>
            <p:nvPr/>
          </p:nvSpPr>
          <p:spPr>
            <a:xfrm>
              <a:off x="1287" y="2437"/>
              <a:ext cx="5" cy="12"/>
            </a:xfrm>
            <a:custGeom>
              <a:avLst/>
              <a:gdLst/>
              <a:ahLst/>
              <a:cxnLst/>
              <a:rect l="l" t="t" r="r" b="b"/>
              <a:pathLst>
                <a:path w="80" h="200" extrusionOk="0">
                  <a:moveTo>
                    <a:pt x="40" y="200"/>
                  </a:moveTo>
                  <a:cubicBezTo>
                    <a:pt x="18" y="200"/>
                    <a:pt x="0" y="182"/>
                    <a:pt x="0" y="1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160"/>
                    <a:pt x="80" y="160"/>
                    <a:pt x="80" y="160"/>
                  </a:cubicBezTo>
                  <a:cubicBezTo>
                    <a:pt x="80" y="182"/>
                    <a:pt x="62" y="200"/>
                    <a:pt x="40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69"/>
            <p:cNvSpPr/>
            <p:nvPr/>
          </p:nvSpPr>
          <p:spPr>
            <a:xfrm>
              <a:off x="1279" y="2393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76" y="352"/>
                  </a:moveTo>
                  <a:cubicBezTo>
                    <a:pt x="79" y="352"/>
                    <a:pt x="0" y="273"/>
                    <a:pt x="0" y="176"/>
                  </a:cubicBezTo>
                  <a:cubicBezTo>
                    <a:pt x="0" y="79"/>
                    <a:pt x="79" y="0"/>
                    <a:pt x="176" y="0"/>
                  </a:cubicBezTo>
                  <a:cubicBezTo>
                    <a:pt x="273" y="0"/>
                    <a:pt x="352" y="79"/>
                    <a:pt x="352" y="176"/>
                  </a:cubicBezTo>
                  <a:cubicBezTo>
                    <a:pt x="352" y="273"/>
                    <a:pt x="273" y="352"/>
                    <a:pt x="176" y="352"/>
                  </a:cubicBezTo>
                  <a:close/>
                  <a:moveTo>
                    <a:pt x="176" y="80"/>
                  </a:moveTo>
                  <a:cubicBezTo>
                    <a:pt x="123" y="80"/>
                    <a:pt x="80" y="123"/>
                    <a:pt x="80" y="176"/>
                  </a:cubicBezTo>
                  <a:cubicBezTo>
                    <a:pt x="80" y="229"/>
                    <a:pt x="123" y="272"/>
                    <a:pt x="176" y="272"/>
                  </a:cubicBezTo>
                  <a:cubicBezTo>
                    <a:pt x="229" y="272"/>
                    <a:pt x="272" y="229"/>
                    <a:pt x="272" y="176"/>
                  </a:cubicBezTo>
                  <a:cubicBezTo>
                    <a:pt x="272" y="123"/>
                    <a:pt x="229" y="80"/>
                    <a:pt x="176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69"/>
            <p:cNvSpPr/>
            <p:nvPr/>
          </p:nvSpPr>
          <p:spPr>
            <a:xfrm>
              <a:off x="1242" y="2404"/>
              <a:ext cx="42" cy="5"/>
            </a:xfrm>
            <a:custGeom>
              <a:avLst/>
              <a:gdLst/>
              <a:ahLst/>
              <a:cxnLst/>
              <a:rect l="l" t="t" r="r" b="b"/>
              <a:pathLst>
                <a:path w="699" h="80" extrusionOk="0">
                  <a:moveTo>
                    <a:pt x="659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81" y="0"/>
                    <a:pt x="699" y="18"/>
                    <a:pt x="699" y="40"/>
                  </a:cubicBezTo>
                  <a:cubicBezTo>
                    <a:pt x="699" y="62"/>
                    <a:pt x="681" y="80"/>
                    <a:pt x="659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69"/>
            <p:cNvSpPr/>
            <p:nvPr/>
          </p:nvSpPr>
          <p:spPr>
            <a:xfrm>
              <a:off x="1266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5" h="103" extrusionOk="0">
                  <a:moveTo>
                    <a:pt x="293" y="103"/>
                  </a:moveTo>
                  <a:cubicBezTo>
                    <a:pt x="292" y="103"/>
                    <a:pt x="291" y="103"/>
                    <a:pt x="289" y="103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17" y="78"/>
                    <a:pt x="0" y="58"/>
                    <a:pt x="3" y="36"/>
                  </a:cubicBezTo>
                  <a:cubicBezTo>
                    <a:pt x="5" y="15"/>
                    <a:pt x="24" y="0"/>
                    <a:pt x="46" y="0"/>
                  </a:cubicBezTo>
                  <a:cubicBezTo>
                    <a:pt x="297" y="24"/>
                    <a:pt x="297" y="24"/>
                    <a:pt x="297" y="24"/>
                  </a:cubicBezTo>
                  <a:cubicBezTo>
                    <a:pt x="319" y="26"/>
                    <a:pt x="335" y="45"/>
                    <a:pt x="333" y="67"/>
                  </a:cubicBezTo>
                  <a:cubicBezTo>
                    <a:pt x="331" y="88"/>
                    <a:pt x="314" y="103"/>
                    <a:pt x="2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69"/>
            <p:cNvSpPr/>
            <p:nvPr/>
          </p:nvSpPr>
          <p:spPr>
            <a:xfrm>
              <a:off x="1239" y="2401"/>
              <a:ext cx="8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95" y="128"/>
                  </a:moveTo>
                  <a:cubicBezTo>
                    <a:pt x="86" y="128"/>
                    <a:pt x="77" y="125"/>
                    <a:pt x="70" y="118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" y="60"/>
                    <a:pt x="0" y="35"/>
                    <a:pt x="14" y="18"/>
                  </a:cubicBezTo>
                  <a:cubicBezTo>
                    <a:pt x="29" y="1"/>
                    <a:pt x="54" y="0"/>
                    <a:pt x="70" y="14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38" y="72"/>
                    <a:pt x="140" y="97"/>
                    <a:pt x="126" y="114"/>
                  </a:cubicBezTo>
                  <a:cubicBezTo>
                    <a:pt x="118" y="123"/>
                    <a:pt x="107" y="128"/>
                    <a:pt x="9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69"/>
            <p:cNvSpPr/>
            <p:nvPr/>
          </p:nvSpPr>
          <p:spPr>
            <a:xfrm>
              <a:off x="1287" y="2375"/>
              <a:ext cx="5" cy="23"/>
            </a:xfrm>
            <a:custGeom>
              <a:avLst/>
              <a:gdLst/>
              <a:ahLst/>
              <a:cxnLst/>
              <a:rect l="l" t="t" r="r" b="b"/>
              <a:pathLst>
                <a:path w="80" h="381" extrusionOk="0">
                  <a:moveTo>
                    <a:pt x="40" y="381"/>
                  </a:moveTo>
                  <a:cubicBezTo>
                    <a:pt x="18" y="381"/>
                    <a:pt x="0" y="363"/>
                    <a:pt x="0" y="3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341"/>
                    <a:pt x="80" y="341"/>
                    <a:pt x="80" y="341"/>
                  </a:cubicBezTo>
                  <a:cubicBezTo>
                    <a:pt x="80" y="363"/>
                    <a:pt x="62" y="381"/>
                    <a:pt x="40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69"/>
            <p:cNvSpPr/>
            <p:nvPr/>
          </p:nvSpPr>
          <p:spPr>
            <a:xfrm>
              <a:off x="1263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9" h="188" extrusionOk="0">
                  <a:moveTo>
                    <a:pt x="95" y="188"/>
                  </a:moveTo>
                  <a:cubicBezTo>
                    <a:pt x="43" y="188"/>
                    <a:pt x="0" y="146"/>
                    <a:pt x="0" y="94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147" y="0"/>
                    <a:pt x="189" y="42"/>
                    <a:pt x="189" y="94"/>
                  </a:cubicBezTo>
                  <a:cubicBezTo>
                    <a:pt x="189" y="146"/>
                    <a:pt x="147" y="188"/>
                    <a:pt x="95" y="188"/>
                  </a:cubicBezTo>
                  <a:close/>
                  <a:moveTo>
                    <a:pt x="95" y="79"/>
                  </a:moveTo>
                  <a:cubicBezTo>
                    <a:pt x="87" y="79"/>
                    <a:pt x="80" y="86"/>
                    <a:pt x="80" y="94"/>
                  </a:cubicBezTo>
                  <a:cubicBezTo>
                    <a:pt x="80" y="110"/>
                    <a:pt x="110" y="110"/>
                    <a:pt x="110" y="94"/>
                  </a:cubicBezTo>
                  <a:cubicBezTo>
                    <a:pt x="110" y="86"/>
                    <a:pt x="103" y="79"/>
                    <a:pt x="95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69"/>
            <p:cNvSpPr/>
            <p:nvPr/>
          </p:nvSpPr>
          <p:spPr>
            <a:xfrm>
              <a:off x="1296" y="2404"/>
              <a:ext cx="39" cy="5"/>
            </a:xfrm>
            <a:custGeom>
              <a:avLst/>
              <a:gdLst/>
              <a:ahLst/>
              <a:cxnLst/>
              <a:rect l="l" t="t" r="r" b="b"/>
              <a:pathLst>
                <a:path w="683" h="80" extrusionOk="0">
                  <a:moveTo>
                    <a:pt x="643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43" y="0"/>
                    <a:pt x="643" y="0"/>
                    <a:pt x="643" y="0"/>
                  </a:cubicBezTo>
                  <a:cubicBezTo>
                    <a:pt x="665" y="0"/>
                    <a:pt x="683" y="18"/>
                    <a:pt x="683" y="40"/>
                  </a:cubicBezTo>
                  <a:cubicBezTo>
                    <a:pt x="683" y="62"/>
                    <a:pt x="665" y="80"/>
                    <a:pt x="643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69"/>
            <p:cNvSpPr/>
            <p:nvPr/>
          </p:nvSpPr>
          <p:spPr>
            <a:xfrm>
              <a:off x="1294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4" h="105" extrusionOk="0">
                  <a:moveTo>
                    <a:pt x="42" y="105"/>
                  </a:moveTo>
                  <a:cubicBezTo>
                    <a:pt x="21" y="105"/>
                    <a:pt x="4" y="90"/>
                    <a:pt x="2" y="69"/>
                  </a:cubicBezTo>
                  <a:cubicBezTo>
                    <a:pt x="0" y="47"/>
                    <a:pt x="16" y="28"/>
                    <a:pt x="38" y="26"/>
                  </a:cubicBezTo>
                  <a:cubicBezTo>
                    <a:pt x="289" y="2"/>
                    <a:pt x="289" y="2"/>
                    <a:pt x="289" y="2"/>
                  </a:cubicBezTo>
                  <a:cubicBezTo>
                    <a:pt x="310" y="0"/>
                    <a:pt x="330" y="16"/>
                    <a:pt x="332" y="38"/>
                  </a:cubicBezTo>
                  <a:cubicBezTo>
                    <a:pt x="334" y="60"/>
                    <a:pt x="318" y="80"/>
                    <a:pt x="296" y="82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4" y="105"/>
                    <a:pt x="43" y="105"/>
                    <a:pt x="42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69"/>
            <p:cNvSpPr/>
            <p:nvPr/>
          </p:nvSpPr>
          <p:spPr>
            <a:xfrm>
              <a:off x="1331" y="2401"/>
              <a:ext cx="9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45" y="128"/>
                  </a:moveTo>
                  <a:cubicBezTo>
                    <a:pt x="34" y="128"/>
                    <a:pt x="22" y="123"/>
                    <a:pt x="15" y="114"/>
                  </a:cubicBezTo>
                  <a:cubicBezTo>
                    <a:pt x="0" y="97"/>
                    <a:pt x="2" y="72"/>
                    <a:pt x="19" y="5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86" y="0"/>
                    <a:pt x="112" y="1"/>
                    <a:pt x="126" y="18"/>
                  </a:cubicBezTo>
                  <a:cubicBezTo>
                    <a:pt x="140" y="35"/>
                    <a:pt x="138" y="60"/>
                    <a:pt x="122" y="74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63" y="124"/>
                    <a:pt x="54" y="128"/>
                    <a:pt x="4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69"/>
            <p:cNvSpPr/>
            <p:nvPr/>
          </p:nvSpPr>
          <p:spPr>
            <a:xfrm>
              <a:off x="1306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94" y="188"/>
                  </a:moveTo>
                  <a:cubicBezTo>
                    <a:pt x="42" y="188"/>
                    <a:pt x="0" y="146"/>
                    <a:pt x="0" y="94"/>
                  </a:cubicBezTo>
                  <a:cubicBezTo>
                    <a:pt x="0" y="42"/>
                    <a:pt x="42" y="0"/>
                    <a:pt x="94" y="0"/>
                  </a:cubicBezTo>
                  <a:cubicBezTo>
                    <a:pt x="146" y="0"/>
                    <a:pt x="188" y="42"/>
                    <a:pt x="188" y="94"/>
                  </a:cubicBezTo>
                  <a:cubicBezTo>
                    <a:pt x="188" y="146"/>
                    <a:pt x="146" y="188"/>
                    <a:pt x="94" y="188"/>
                  </a:cubicBezTo>
                  <a:close/>
                  <a:moveTo>
                    <a:pt x="94" y="79"/>
                  </a:moveTo>
                  <a:cubicBezTo>
                    <a:pt x="86" y="79"/>
                    <a:pt x="79" y="86"/>
                    <a:pt x="79" y="94"/>
                  </a:cubicBezTo>
                  <a:cubicBezTo>
                    <a:pt x="79" y="110"/>
                    <a:pt x="109" y="110"/>
                    <a:pt x="109" y="94"/>
                  </a:cubicBezTo>
                  <a:cubicBezTo>
                    <a:pt x="109" y="86"/>
                    <a:pt x="102" y="79"/>
                    <a:pt x="94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6" name="Google Shape;1666;p69"/>
          <p:cNvGrpSpPr/>
          <p:nvPr/>
        </p:nvGrpSpPr>
        <p:grpSpPr>
          <a:xfrm>
            <a:off x="18763066" y="33709600"/>
            <a:ext cx="1257819" cy="2515639"/>
            <a:chOff x="1176" y="2347"/>
            <a:chExt cx="280" cy="228"/>
          </a:xfrm>
        </p:grpSpPr>
        <p:sp>
          <p:nvSpPr>
            <p:cNvPr id="1667" name="Google Shape;1667;p69"/>
            <p:cNvSpPr/>
            <p:nvPr/>
          </p:nvSpPr>
          <p:spPr>
            <a:xfrm>
              <a:off x="1176" y="2347"/>
              <a:ext cx="228" cy="228"/>
            </a:xfrm>
            <a:custGeom>
              <a:avLst/>
              <a:gdLst/>
              <a:ahLst/>
              <a:cxnLst/>
              <a:rect l="l" t="t" r="r" b="b"/>
              <a:pathLst>
                <a:path w="3796" h="3796" extrusionOk="0">
                  <a:moveTo>
                    <a:pt x="1898" y="3796"/>
                  </a:moveTo>
                  <a:cubicBezTo>
                    <a:pt x="851" y="3796"/>
                    <a:pt x="0" y="2945"/>
                    <a:pt x="0" y="1899"/>
                  </a:cubicBezTo>
                  <a:cubicBezTo>
                    <a:pt x="0" y="852"/>
                    <a:pt x="851" y="0"/>
                    <a:pt x="1898" y="0"/>
                  </a:cubicBezTo>
                  <a:cubicBezTo>
                    <a:pt x="2944" y="0"/>
                    <a:pt x="3796" y="852"/>
                    <a:pt x="3796" y="1899"/>
                  </a:cubicBezTo>
                  <a:cubicBezTo>
                    <a:pt x="3796" y="2945"/>
                    <a:pt x="2944" y="3796"/>
                    <a:pt x="1898" y="3796"/>
                  </a:cubicBezTo>
                  <a:close/>
                  <a:moveTo>
                    <a:pt x="1898" y="80"/>
                  </a:moveTo>
                  <a:cubicBezTo>
                    <a:pt x="895" y="80"/>
                    <a:pt x="79" y="896"/>
                    <a:pt x="79" y="1899"/>
                  </a:cubicBezTo>
                  <a:cubicBezTo>
                    <a:pt x="79" y="2901"/>
                    <a:pt x="895" y="3717"/>
                    <a:pt x="1898" y="3717"/>
                  </a:cubicBezTo>
                  <a:cubicBezTo>
                    <a:pt x="2900" y="3717"/>
                    <a:pt x="3716" y="2901"/>
                    <a:pt x="3716" y="1899"/>
                  </a:cubicBezTo>
                  <a:cubicBezTo>
                    <a:pt x="3716" y="896"/>
                    <a:pt x="2900" y="80"/>
                    <a:pt x="1898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69"/>
            <p:cNvSpPr/>
            <p:nvPr/>
          </p:nvSpPr>
          <p:spPr>
            <a:xfrm>
              <a:off x="1181" y="2426"/>
              <a:ext cx="218" cy="5"/>
            </a:xfrm>
            <a:custGeom>
              <a:avLst/>
              <a:gdLst/>
              <a:ahLst/>
              <a:cxnLst/>
              <a:rect l="l" t="t" r="r" b="b"/>
              <a:pathLst>
                <a:path w="3632" h="80" extrusionOk="0">
                  <a:moveTo>
                    <a:pt x="3592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3592" y="0"/>
                    <a:pt x="3592" y="0"/>
                    <a:pt x="3592" y="0"/>
                  </a:cubicBezTo>
                  <a:cubicBezTo>
                    <a:pt x="3614" y="0"/>
                    <a:pt x="3632" y="18"/>
                    <a:pt x="3632" y="40"/>
                  </a:cubicBezTo>
                  <a:cubicBezTo>
                    <a:pt x="3632" y="62"/>
                    <a:pt x="3614" y="80"/>
                    <a:pt x="3592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69"/>
            <p:cNvSpPr/>
            <p:nvPr/>
          </p:nvSpPr>
          <p:spPr>
            <a:xfrm>
              <a:off x="1296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1702" y="1062"/>
                  </a:moveTo>
                  <a:cubicBezTo>
                    <a:pt x="1696" y="1062"/>
                    <a:pt x="1689" y="1060"/>
                    <a:pt x="1682" y="1056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6" y="69"/>
                    <a:pt x="0" y="45"/>
                    <a:pt x="11" y="26"/>
                  </a:cubicBezTo>
                  <a:cubicBezTo>
                    <a:pt x="22" y="7"/>
                    <a:pt x="46" y="0"/>
                    <a:pt x="65" y="11"/>
                  </a:cubicBezTo>
                  <a:cubicBezTo>
                    <a:pt x="1723" y="988"/>
                    <a:pt x="1723" y="988"/>
                    <a:pt x="1723" y="988"/>
                  </a:cubicBezTo>
                  <a:cubicBezTo>
                    <a:pt x="1742" y="999"/>
                    <a:pt x="1748" y="1023"/>
                    <a:pt x="1737" y="1042"/>
                  </a:cubicBezTo>
                  <a:cubicBezTo>
                    <a:pt x="1729" y="1055"/>
                    <a:pt x="1716" y="1062"/>
                    <a:pt x="1702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69"/>
            <p:cNvSpPr/>
            <p:nvPr/>
          </p:nvSpPr>
          <p:spPr>
            <a:xfrm>
              <a:off x="1287" y="2520"/>
              <a:ext cx="5" cy="54"/>
            </a:xfrm>
            <a:custGeom>
              <a:avLst/>
              <a:gdLst/>
              <a:ahLst/>
              <a:cxnLst/>
              <a:rect l="l" t="t" r="r" b="b"/>
              <a:pathLst>
                <a:path w="80" h="904" extrusionOk="0">
                  <a:moveTo>
                    <a:pt x="40" y="904"/>
                  </a:moveTo>
                  <a:cubicBezTo>
                    <a:pt x="18" y="904"/>
                    <a:pt x="0" y="886"/>
                    <a:pt x="0" y="86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864"/>
                    <a:pt x="80" y="864"/>
                    <a:pt x="80" y="864"/>
                  </a:cubicBezTo>
                  <a:cubicBezTo>
                    <a:pt x="80" y="886"/>
                    <a:pt x="62" y="904"/>
                    <a:pt x="40" y="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69"/>
            <p:cNvSpPr/>
            <p:nvPr/>
          </p:nvSpPr>
          <p:spPr>
            <a:xfrm>
              <a:off x="1306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03" y="1292"/>
                  </a:moveTo>
                  <a:cubicBezTo>
                    <a:pt x="386" y="1292"/>
                    <a:pt x="370" y="1281"/>
                    <a:pt x="365" y="1264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40"/>
                    <a:pt x="2" y="27"/>
                    <a:pt x="10" y="17"/>
                  </a:cubicBezTo>
                  <a:cubicBezTo>
                    <a:pt x="17" y="7"/>
                    <a:pt x="29" y="1"/>
                    <a:pt x="42" y="1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96" y="0"/>
                    <a:pt x="309" y="8"/>
                    <a:pt x="316" y="22"/>
                  </a:cubicBezTo>
                  <a:cubicBezTo>
                    <a:pt x="840" y="1017"/>
                    <a:pt x="840" y="1017"/>
                    <a:pt x="840" y="1017"/>
                  </a:cubicBezTo>
                  <a:cubicBezTo>
                    <a:pt x="850" y="1036"/>
                    <a:pt x="842" y="1061"/>
                    <a:pt x="823" y="1071"/>
                  </a:cubicBezTo>
                  <a:cubicBezTo>
                    <a:pt x="803" y="1081"/>
                    <a:pt x="779" y="1074"/>
                    <a:pt x="769" y="1054"/>
                  </a:cubicBezTo>
                  <a:cubicBezTo>
                    <a:pt x="257" y="80"/>
                    <a:pt x="257" y="80"/>
                    <a:pt x="257" y="80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441" y="1241"/>
                    <a:pt x="441" y="1241"/>
                    <a:pt x="441" y="1241"/>
                  </a:cubicBezTo>
                  <a:cubicBezTo>
                    <a:pt x="448" y="1262"/>
                    <a:pt x="435" y="1285"/>
                    <a:pt x="414" y="1291"/>
                  </a:cubicBezTo>
                  <a:cubicBezTo>
                    <a:pt x="411" y="1292"/>
                    <a:pt x="407" y="1292"/>
                    <a:pt x="403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69"/>
            <p:cNvSpPr/>
            <p:nvPr/>
          </p:nvSpPr>
          <p:spPr>
            <a:xfrm>
              <a:off x="1338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2" h="770" extrusionOk="0">
                  <a:moveTo>
                    <a:pt x="601" y="770"/>
                  </a:moveTo>
                  <a:cubicBezTo>
                    <a:pt x="589" y="770"/>
                    <a:pt x="578" y="765"/>
                    <a:pt x="570" y="75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" y="53"/>
                    <a:pt x="0" y="37"/>
                    <a:pt x="6" y="23"/>
                  </a:cubicBezTo>
                  <a:cubicBezTo>
                    <a:pt x="13" y="9"/>
                    <a:pt x="27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2" y="1"/>
                    <a:pt x="412" y="1"/>
                    <a:pt x="412" y="1"/>
                  </a:cubicBezTo>
                  <a:cubicBezTo>
                    <a:pt x="422" y="1"/>
                    <a:pt x="431" y="4"/>
                    <a:pt x="438" y="10"/>
                  </a:cubicBezTo>
                  <a:cubicBezTo>
                    <a:pt x="854" y="369"/>
                    <a:pt x="854" y="369"/>
                    <a:pt x="854" y="369"/>
                  </a:cubicBezTo>
                  <a:cubicBezTo>
                    <a:pt x="871" y="383"/>
                    <a:pt x="872" y="408"/>
                    <a:pt x="858" y="425"/>
                  </a:cubicBezTo>
                  <a:cubicBezTo>
                    <a:pt x="844" y="442"/>
                    <a:pt x="818" y="444"/>
                    <a:pt x="802" y="429"/>
                  </a:cubicBezTo>
                  <a:cubicBezTo>
                    <a:pt x="397" y="80"/>
                    <a:pt x="397" y="80"/>
                    <a:pt x="397" y="80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632" y="705"/>
                    <a:pt x="632" y="705"/>
                    <a:pt x="632" y="705"/>
                  </a:cubicBezTo>
                  <a:cubicBezTo>
                    <a:pt x="646" y="722"/>
                    <a:pt x="643" y="747"/>
                    <a:pt x="626" y="761"/>
                  </a:cubicBezTo>
                  <a:cubicBezTo>
                    <a:pt x="618" y="767"/>
                    <a:pt x="610" y="770"/>
                    <a:pt x="601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69"/>
            <p:cNvSpPr/>
            <p:nvPr/>
          </p:nvSpPr>
          <p:spPr>
            <a:xfrm>
              <a:off x="1179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45" y="1062"/>
                  </a:moveTo>
                  <a:cubicBezTo>
                    <a:pt x="32" y="1062"/>
                    <a:pt x="18" y="1055"/>
                    <a:pt x="11" y="1042"/>
                  </a:cubicBezTo>
                  <a:cubicBezTo>
                    <a:pt x="0" y="1023"/>
                    <a:pt x="6" y="999"/>
                    <a:pt x="25" y="988"/>
                  </a:cubicBezTo>
                  <a:cubicBezTo>
                    <a:pt x="1682" y="11"/>
                    <a:pt x="1682" y="11"/>
                    <a:pt x="1682" y="11"/>
                  </a:cubicBezTo>
                  <a:cubicBezTo>
                    <a:pt x="1701" y="0"/>
                    <a:pt x="1726" y="7"/>
                    <a:pt x="1737" y="26"/>
                  </a:cubicBezTo>
                  <a:cubicBezTo>
                    <a:pt x="1748" y="45"/>
                    <a:pt x="1742" y="69"/>
                    <a:pt x="1723" y="80"/>
                  </a:cubicBezTo>
                  <a:cubicBezTo>
                    <a:pt x="65" y="1056"/>
                    <a:pt x="65" y="1056"/>
                    <a:pt x="65" y="1056"/>
                  </a:cubicBezTo>
                  <a:cubicBezTo>
                    <a:pt x="59" y="1060"/>
                    <a:pt x="52" y="1062"/>
                    <a:pt x="45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69"/>
            <p:cNvSpPr/>
            <p:nvPr/>
          </p:nvSpPr>
          <p:spPr>
            <a:xfrm>
              <a:off x="1222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47" y="1292"/>
                  </a:moveTo>
                  <a:cubicBezTo>
                    <a:pt x="443" y="1292"/>
                    <a:pt x="439" y="1292"/>
                    <a:pt x="435" y="1291"/>
                  </a:cubicBezTo>
                  <a:cubicBezTo>
                    <a:pt x="414" y="1285"/>
                    <a:pt x="402" y="1262"/>
                    <a:pt x="408" y="1241"/>
                  </a:cubicBezTo>
                  <a:cubicBezTo>
                    <a:pt x="755" y="81"/>
                    <a:pt x="755" y="81"/>
                    <a:pt x="755" y="81"/>
                  </a:cubicBezTo>
                  <a:cubicBezTo>
                    <a:pt x="593" y="80"/>
                    <a:pt x="593" y="80"/>
                    <a:pt x="593" y="80"/>
                  </a:cubicBezTo>
                  <a:cubicBezTo>
                    <a:pt x="81" y="1054"/>
                    <a:pt x="81" y="1054"/>
                    <a:pt x="81" y="1054"/>
                  </a:cubicBezTo>
                  <a:cubicBezTo>
                    <a:pt x="70" y="1074"/>
                    <a:pt x="46" y="1081"/>
                    <a:pt x="27" y="1071"/>
                  </a:cubicBezTo>
                  <a:cubicBezTo>
                    <a:pt x="7" y="1061"/>
                    <a:pt x="0" y="1036"/>
                    <a:pt x="10" y="1017"/>
                  </a:cubicBezTo>
                  <a:cubicBezTo>
                    <a:pt x="533" y="22"/>
                    <a:pt x="533" y="22"/>
                    <a:pt x="533" y="22"/>
                  </a:cubicBezTo>
                  <a:cubicBezTo>
                    <a:pt x="540" y="8"/>
                    <a:pt x="554" y="0"/>
                    <a:pt x="569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21" y="1"/>
                    <a:pt x="832" y="7"/>
                    <a:pt x="840" y="17"/>
                  </a:cubicBezTo>
                  <a:cubicBezTo>
                    <a:pt x="847" y="27"/>
                    <a:pt x="850" y="40"/>
                    <a:pt x="846" y="52"/>
                  </a:cubicBezTo>
                  <a:cubicBezTo>
                    <a:pt x="485" y="1264"/>
                    <a:pt x="485" y="1264"/>
                    <a:pt x="485" y="1264"/>
                  </a:cubicBezTo>
                  <a:cubicBezTo>
                    <a:pt x="480" y="1281"/>
                    <a:pt x="464" y="1292"/>
                    <a:pt x="447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69"/>
            <p:cNvSpPr/>
            <p:nvPr/>
          </p:nvSpPr>
          <p:spPr>
            <a:xfrm>
              <a:off x="1189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3" h="770" extrusionOk="0">
                  <a:moveTo>
                    <a:pt x="272" y="770"/>
                  </a:moveTo>
                  <a:cubicBezTo>
                    <a:pt x="263" y="770"/>
                    <a:pt x="254" y="767"/>
                    <a:pt x="247" y="761"/>
                  </a:cubicBezTo>
                  <a:cubicBezTo>
                    <a:pt x="230" y="747"/>
                    <a:pt x="227" y="722"/>
                    <a:pt x="241" y="705"/>
                  </a:cubicBezTo>
                  <a:cubicBezTo>
                    <a:pt x="747" y="80"/>
                    <a:pt x="747" y="80"/>
                    <a:pt x="747" y="80"/>
                  </a:cubicBezTo>
                  <a:cubicBezTo>
                    <a:pt x="475" y="80"/>
                    <a:pt x="475" y="80"/>
                    <a:pt x="475" y="80"/>
                  </a:cubicBezTo>
                  <a:cubicBezTo>
                    <a:pt x="71" y="429"/>
                    <a:pt x="71" y="429"/>
                    <a:pt x="71" y="429"/>
                  </a:cubicBezTo>
                  <a:cubicBezTo>
                    <a:pt x="54" y="444"/>
                    <a:pt x="29" y="442"/>
                    <a:pt x="14" y="425"/>
                  </a:cubicBezTo>
                  <a:cubicBezTo>
                    <a:pt x="0" y="408"/>
                    <a:pt x="2" y="383"/>
                    <a:pt x="19" y="369"/>
                  </a:cubicBezTo>
                  <a:cubicBezTo>
                    <a:pt x="435" y="10"/>
                    <a:pt x="435" y="10"/>
                    <a:pt x="435" y="10"/>
                  </a:cubicBezTo>
                  <a:cubicBezTo>
                    <a:pt x="442" y="4"/>
                    <a:pt x="451" y="1"/>
                    <a:pt x="461" y="1"/>
                  </a:cubicBezTo>
                  <a:cubicBezTo>
                    <a:pt x="830" y="0"/>
                    <a:pt x="830" y="0"/>
                    <a:pt x="830" y="0"/>
                  </a:cubicBezTo>
                  <a:cubicBezTo>
                    <a:pt x="831" y="0"/>
                    <a:pt x="831" y="0"/>
                    <a:pt x="831" y="0"/>
                  </a:cubicBezTo>
                  <a:cubicBezTo>
                    <a:pt x="846" y="0"/>
                    <a:pt x="860" y="9"/>
                    <a:pt x="866" y="23"/>
                  </a:cubicBezTo>
                  <a:cubicBezTo>
                    <a:pt x="873" y="37"/>
                    <a:pt x="871" y="53"/>
                    <a:pt x="861" y="65"/>
                  </a:cubicBezTo>
                  <a:cubicBezTo>
                    <a:pt x="303" y="755"/>
                    <a:pt x="303" y="755"/>
                    <a:pt x="303" y="755"/>
                  </a:cubicBezTo>
                  <a:cubicBezTo>
                    <a:pt x="295" y="765"/>
                    <a:pt x="283" y="770"/>
                    <a:pt x="272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69"/>
            <p:cNvSpPr/>
            <p:nvPr/>
          </p:nvSpPr>
          <p:spPr>
            <a:xfrm>
              <a:off x="1287" y="2479"/>
              <a:ext cx="5" cy="28"/>
            </a:xfrm>
            <a:custGeom>
              <a:avLst/>
              <a:gdLst/>
              <a:ahLst/>
              <a:cxnLst/>
              <a:rect l="l" t="t" r="r" b="b"/>
              <a:pathLst>
                <a:path w="80" h="464" extrusionOk="0">
                  <a:moveTo>
                    <a:pt x="40" y="464"/>
                  </a:moveTo>
                  <a:cubicBezTo>
                    <a:pt x="18" y="464"/>
                    <a:pt x="0" y="446"/>
                    <a:pt x="0" y="4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424"/>
                    <a:pt x="80" y="424"/>
                    <a:pt x="80" y="424"/>
                  </a:cubicBezTo>
                  <a:cubicBezTo>
                    <a:pt x="80" y="446"/>
                    <a:pt x="62" y="464"/>
                    <a:pt x="40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69"/>
            <p:cNvSpPr/>
            <p:nvPr/>
          </p:nvSpPr>
          <p:spPr>
            <a:xfrm>
              <a:off x="1287" y="2453"/>
              <a:ext cx="5" cy="18"/>
            </a:xfrm>
            <a:custGeom>
              <a:avLst/>
              <a:gdLst/>
              <a:ahLst/>
              <a:cxnLst/>
              <a:rect l="l" t="t" r="r" b="b"/>
              <a:pathLst>
                <a:path w="80" h="299" extrusionOk="0">
                  <a:moveTo>
                    <a:pt x="40" y="299"/>
                  </a:moveTo>
                  <a:cubicBezTo>
                    <a:pt x="18" y="299"/>
                    <a:pt x="0" y="281"/>
                    <a:pt x="0" y="25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259"/>
                    <a:pt x="80" y="259"/>
                    <a:pt x="80" y="259"/>
                  </a:cubicBezTo>
                  <a:cubicBezTo>
                    <a:pt x="80" y="281"/>
                    <a:pt x="62" y="299"/>
                    <a:pt x="40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69"/>
            <p:cNvSpPr/>
            <p:nvPr/>
          </p:nvSpPr>
          <p:spPr>
            <a:xfrm>
              <a:off x="1287" y="2437"/>
              <a:ext cx="5" cy="12"/>
            </a:xfrm>
            <a:custGeom>
              <a:avLst/>
              <a:gdLst/>
              <a:ahLst/>
              <a:cxnLst/>
              <a:rect l="l" t="t" r="r" b="b"/>
              <a:pathLst>
                <a:path w="80" h="200" extrusionOk="0">
                  <a:moveTo>
                    <a:pt x="40" y="200"/>
                  </a:moveTo>
                  <a:cubicBezTo>
                    <a:pt x="18" y="200"/>
                    <a:pt x="0" y="182"/>
                    <a:pt x="0" y="1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160"/>
                    <a:pt x="80" y="160"/>
                    <a:pt x="80" y="160"/>
                  </a:cubicBezTo>
                  <a:cubicBezTo>
                    <a:pt x="80" y="182"/>
                    <a:pt x="62" y="200"/>
                    <a:pt x="40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69"/>
            <p:cNvSpPr/>
            <p:nvPr/>
          </p:nvSpPr>
          <p:spPr>
            <a:xfrm>
              <a:off x="1279" y="2393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76" y="352"/>
                  </a:moveTo>
                  <a:cubicBezTo>
                    <a:pt x="79" y="352"/>
                    <a:pt x="0" y="273"/>
                    <a:pt x="0" y="176"/>
                  </a:cubicBezTo>
                  <a:cubicBezTo>
                    <a:pt x="0" y="79"/>
                    <a:pt x="79" y="0"/>
                    <a:pt x="176" y="0"/>
                  </a:cubicBezTo>
                  <a:cubicBezTo>
                    <a:pt x="273" y="0"/>
                    <a:pt x="352" y="79"/>
                    <a:pt x="352" y="176"/>
                  </a:cubicBezTo>
                  <a:cubicBezTo>
                    <a:pt x="352" y="273"/>
                    <a:pt x="273" y="352"/>
                    <a:pt x="176" y="352"/>
                  </a:cubicBezTo>
                  <a:close/>
                  <a:moveTo>
                    <a:pt x="176" y="80"/>
                  </a:moveTo>
                  <a:cubicBezTo>
                    <a:pt x="123" y="80"/>
                    <a:pt x="80" y="123"/>
                    <a:pt x="80" y="176"/>
                  </a:cubicBezTo>
                  <a:cubicBezTo>
                    <a:pt x="80" y="229"/>
                    <a:pt x="123" y="272"/>
                    <a:pt x="176" y="272"/>
                  </a:cubicBezTo>
                  <a:cubicBezTo>
                    <a:pt x="229" y="272"/>
                    <a:pt x="272" y="229"/>
                    <a:pt x="272" y="176"/>
                  </a:cubicBezTo>
                  <a:cubicBezTo>
                    <a:pt x="272" y="123"/>
                    <a:pt x="229" y="80"/>
                    <a:pt x="176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69"/>
            <p:cNvSpPr/>
            <p:nvPr/>
          </p:nvSpPr>
          <p:spPr>
            <a:xfrm>
              <a:off x="1242" y="2404"/>
              <a:ext cx="42" cy="5"/>
            </a:xfrm>
            <a:custGeom>
              <a:avLst/>
              <a:gdLst/>
              <a:ahLst/>
              <a:cxnLst/>
              <a:rect l="l" t="t" r="r" b="b"/>
              <a:pathLst>
                <a:path w="699" h="80" extrusionOk="0">
                  <a:moveTo>
                    <a:pt x="659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81" y="0"/>
                    <a:pt x="699" y="18"/>
                    <a:pt x="699" y="40"/>
                  </a:cubicBezTo>
                  <a:cubicBezTo>
                    <a:pt x="699" y="62"/>
                    <a:pt x="681" y="80"/>
                    <a:pt x="659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69"/>
            <p:cNvSpPr/>
            <p:nvPr/>
          </p:nvSpPr>
          <p:spPr>
            <a:xfrm>
              <a:off x="1436" y="2490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5" h="103" extrusionOk="0">
                  <a:moveTo>
                    <a:pt x="293" y="103"/>
                  </a:moveTo>
                  <a:cubicBezTo>
                    <a:pt x="292" y="103"/>
                    <a:pt x="291" y="103"/>
                    <a:pt x="289" y="103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17" y="78"/>
                    <a:pt x="0" y="58"/>
                    <a:pt x="3" y="36"/>
                  </a:cubicBezTo>
                  <a:cubicBezTo>
                    <a:pt x="5" y="15"/>
                    <a:pt x="24" y="0"/>
                    <a:pt x="46" y="0"/>
                  </a:cubicBezTo>
                  <a:cubicBezTo>
                    <a:pt x="297" y="24"/>
                    <a:pt x="297" y="24"/>
                    <a:pt x="297" y="24"/>
                  </a:cubicBezTo>
                  <a:cubicBezTo>
                    <a:pt x="319" y="26"/>
                    <a:pt x="335" y="45"/>
                    <a:pt x="333" y="67"/>
                  </a:cubicBezTo>
                  <a:cubicBezTo>
                    <a:pt x="331" y="88"/>
                    <a:pt x="314" y="103"/>
                    <a:pt x="2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69"/>
            <p:cNvSpPr/>
            <p:nvPr/>
          </p:nvSpPr>
          <p:spPr>
            <a:xfrm>
              <a:off x="1239" y="2401"/>
              <a:ext cx="8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95" y="128"/>
                  </a:moveTo>
                  <a:cubicBezTo>
                    <a:pt x="86" y="128"/>
                    <a:pt x="77" y="125"/>
                    <a:pt x="70" y="118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" y="60"/>
                    <a:pt x="0" y="35"/>
                    <a:pt x="14" y="18"/>
                  </a:cubicBezTo>
                  <a:cubicBezTo>
                    <a:pt x="29" y="1"/>
                    <a:pt x="54" y="0"/>
                    <a:pt x="70" y="14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38" y="72"/>
                    <a:pt x="140" y="97"/>
                    <a:pt x="126" y="114"/>
                  </a:cubicBezTo>
                  <a:cubicBezTo>
                    <a:pt x="118" y="123"/>
                    <a:pt x="107" y="128"/>
                    <a:pt x="9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69"/>
            <p:cNvSpPr/>
            <p:nvPr/>
          </p:nvSpPr>
          <p:spPr>
            <a:xfrm>
              <a:off x="1287" y="2375"/>
              <a:ext cx="5" cy="23"/>
            </a:xfrm>
            <a:custGeom>
              <a:avLst/>
              <a:gdLst/>
              <a:ahLst/>
              <a:cxnLst/>
              <a:rect l="l" t="t" r="r" b="b"/>
              <a:pathLst>
                <a:path w="80" h="381" extrusionOk="0">
                  <a:moveTo>
                    <a:pt x="40" y="381"/>
                  </a:moveTo>
                  <a:cubicBezTo>
                    <a:pt x="18" y="381"/>
                    <a:pt x="0" y="363"/>
                    <a:pt x="0" y="3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341"/>
                    <a:pt x="80" y="341"/>
                    <a:pt x="80" y="341"/>
                  </a:cubicBezTo>
                  <a:cubicBezTo>
                    <a:pt x="80" y="363"/>
                    <a:pt x="62" y="381"/>
                    <a:pt x="40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69"/>
            <p:cNvSpPr/>
            <p:nvPr/>
          </p:nvSpPr>
          <p:spPr>
            <a:xfrm>
              <a:off x="1263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9" h="188" extrusionOk="0">
                  <a:moveTo>
                    <a:pt x="95" y="188"/>
                  </a:moveTo>
                  <a:cubicBezTo>
                    <a:pt x="43" y="188"/>
                    <a:pt x="0" y="146"/>
                    <a:pt x="0" y="94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147" y="0"/>
                    <a:pt x="189" y="42"/>
                    <a:pt x="189" y="94"/>
                  </a:cubicBezTo>
                  <a:cubicBezTo>
                    <a:pt x="189" y="146"/>
                    <a:pt x="147" y="188"/>
                    <a:pt x="95" y="188"/>
                  </a:cubicBezTo>
                  <a:close/>
                  <a:moveTo>
                    <a:pt x="95" y="79"/>
                  </a:moveTo>
                  <a:cubicBezTo>
                    <a:pt x="87" y="79"/>
                    <a:pt x="80" y="86"/>
                    <a:pt x="80" y="94"/>
                  </a:cubicBezTo>
                  <a:cubicBezTo>
                    <a:pt x="80" y="110"/>
                    <a:pt x="110" y="110"/>
                    <a:pt x="110" y="94"/>
                  </a:cubicBezTo>
                  <a:cubicBezTo>
                    <a:pt x="110" y="86"/>
                    <a:pt x="103" y="79"/>
                    <a:pt x="95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69"/>
            <p:cNvSpPr/>
            <p:nvPr/>
          </p:nvSpPr>
          <p:spPr>
            <a:xfrm>
              <a:off x="1296" y="2404"/>
              <a:ext cx="39" cy="5"/>
            </a:xfrm>
            <a:custGeom>
              <a:avLst/>
              <a:gdLst/>
              <a:ahLst/>
              <a:cxnLst/>
              <a:rect l="l" t="t" r="r" b="b"/>
              <a:pathLst>
                <a:path w="683" h="80" extrusionOk="0">
                  <a:moveTo>
                    <a:pt x="643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43" y="0"/>
                    <a:pt x="643" y="0"/>
                    <a:pt x="643" y="0"/>
                  </a:cubicBezTo>
                  <a:cubicBezTo>
                    <a:pt x="665" y="0"/>
                    <a:pt x="683" y="18"/>
                    <a:pt x="683" y="40"/>
                  </a:cubicBezTo>
                  <a:cubicBezTo>
                    <a:pt x="683" y="62"/>
                    <a:pt x="665" y="80"/>
                    <a:pt x="643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69"/>
            <p:cNvSpPr/>
            <p:nvPr/>
          </p:nvSpPr>
          <p:spPr>
            <a:xfrm>
              <a:off x="1294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4" h="105" extrusionOk="0">
                  <a:moveTo>
                    <a:pt x="42" y="105"/>
                  </a:moveTo>
                  <a:cubicBezTo>
                    <a:pt x="21" y="105"/>
                    <a:pt x="4" y="90"/>
                    <a:pt x="2" y="69"/>
                  </a:cubicBezTo>
                  <a:cubicBezTo>
                    <a:pt x="0" y="47"/>
                    <a:pt x="16" y="28"/>
                    <a:pt x="38" y="26"/>
                  </a:cubicBezTo>
                  <a:cubicBezTo>
                    <a:pt x="289" y="2"/>
                    <a:pt x="289" y="2"/>
                    <a:pt x="289" y="2"/>
                  </a:cubicBezTo>
                  <a:cubicBezTo>
                    <a:pt x="310" y="0"/>
                    <a:pt x="330" y="16"/>
                    <a:pt x="332" y="38"/>
                  </a:cubicBezTo>
                  <a:cubicBezTo>
                    <a:pt x="334" y="60"/>
                    <a:pt x="318" y="80"/>
                    <a:pt x="296" y="82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4" y="105"/>
                    <a:pt x="43" y="105"/>
                    <a:pt x="42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69"/>
            <p:cNvSpPr/>
            <p:nvPr/>
          </p:nvSpPr>
          <p:spPr>
            <a:xfrm>
              <a:off x="1331" y="2401"/>
              <a:ext cx="9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45" y="128"/>
                  </a:moveTo>
                  <a:cubicBezTo>
                    <a:pt x="34" y="128"/>
                    <a:pt x="22" y="123"/>
                    <a:pt x="15" y="114"/>
                  </a:cubicBezTo>
                  <a:cubicBezTo>
                    <a:pt x="0" y="97"/>
                    <a:pt x="2" y="72"/>
                    <a:pt x="19" y="5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86" y="0"/>
                    <a:pt x="112" y="1"/>
                    <a:pt x="126" y="18"/>
                  </a:cubicBezTo>
                  <a:cubicBezTo>
                    <a:pt x="140" y="35"/>
                    <a:pt x="138" y="60"/>
                    <a:pt x="122" y="74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63" y="124"/>
                    <a:pt x="54" y="128"/>
                    <a:pt x="4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69"/>
            <p:cNvSpPr/>
            <p:nvPr/>
          </p:nvSpPr>
          <p:spPr>
            <a:xfrm>
              <a:off x="1306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94" y="188"/>
                  </a:moveTo>
                  <a:cubicBezTo>
                    <a:pt x="42" y="188"/>
                    <a:pt x="0" y="146"/>
                    <a:pt x="0" y="94"/>
                  </a:cubicBezTo>
                  <a:cubicBezTo>
                    <a:pt x="0" y="42"/>
                    <a:pt x="42" y="0"/>
                    <a:pt x="94" y="0"/>
                  </a:cubicBezTo>
                  <a:cubicBezTo>
                    <a:pt x="146" y="0"/>
                    <a:pt x="188" y="42"/>
                    <a:pt x="188" y="94"/>
                  </a:cubicBezTo>
                  <a:cubicBezTo>
                    <a:pt x="188" y="146"/>
                    <a:pt x="146" y="188"/>
                    <a:pt x="94" y="188"/>
                  </a:cubicBezTo>
                  <a:close/>
                  <a:moveTo>
                    <a:pt x="94" y="79"/>
                  </a:moveTo>
                  <a:cubicBezTo>
                    <a:pt x="86" y="79"/>
                    <a:pt x="79" y="86"/>
                    <a:pt x="79" y="94"/>
                  </a:cubicBezTo>
                  <a:cubicBezTo>
                    <a:pt x="79" y="110"/>
                    <a:pt x="109" y="110"/>
                    <a:pt x="109" y="94"/>
                  </a:cubicBezTo>
                  <a:cubicBezTo>
                    <a:pt x="109" y="86"/>
                    <a:pt x="102" y="79"/>
                    <a:pt x="94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9" name="Google Shape;1689;p69"/>
          <p:cNvSpPr txBox="1">
            <a:spLocks noGrp="1"/>
          </p:cNvSpPr>
          <p:nvPr>
            <p:ph type="sldNum" idx="12"/>
          </p:nvPr>
        </p:nvSpPr>
        <p:spPr>
          <a:xfrm>
            <a:off x="8172000" y="318875"/>
            <a:ext cx="2967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 b="1">
                <a:solidFill>
                  <a:schemeClr val="lt1"/>
                </a:solidFill>
              </a:rPr>
              <a:t>12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690" name="Google Shape;1690;p69"/>
          <p:cNvSpPr txBox="1"/>
          <p:nvPr/>
        </p:nvSpPr>
        <p:spPr>
          <a:xfrm>
            <a:off x="4059275" y="219125"/>
            <a:ext cx="21594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00205B"/>
                </a:solidFill>
              </a:rPr>
              <a:t>/       Loads analysis</a:t>
            </a:r>
            <a:endParaRPr>
              <a:solidFill>
                <a:srgbClr val="00205B"/>
              </a:solidFill>
            </a:endParaRPr>
          </a:p>
        </p:txBody>
      </p:sp>
      <p:sp>
        <p:nvSpPr>
          <p:cNvPr id="1691" name="Google Shape;1691;p69"/>
          <p:cNvSpPr txBox="1"/>
          <p:nvPr/>
        </p:nvSpPr>
        <p:spPr>
          <a:xfrm>
            <a:off x="4319199" y="3022080"/>
            <a:ext cx="22860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1841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endParaRPr sz="1600" b="0" i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2" name="Google Shape;1692;p69"/>
          <p:cNvSpPr/>
          <p:nvPr/>
        </p:nvSpPr>
        <p:spPr>
          <a:xfrm>
            <a:off x="499745" y="2133600"/>
            <a:ext cx="9048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3" name="Google Shape;1693;p69" descr="Immagine che contiene mappa, testo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 l="5984" r="8515"/>
          <a:stretch/>
        </p:blipFill>
        <p:spPr>
          <a:xfrm>
            <a:off x="4572000" y="785200"/>
            <a:ext cx="4369803" cy="2491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4" name="Google Shape;1694;p69" descr="Immagine che contiene mappa, testo&#10;&#10;Descrizione generata automaticamente"/>
          <p:cNvPicPr preferRelativeResize="0"/>
          <p:nvPr/>
        </p:nvPicPr>
        <p:blipFill rotWithShape="1">
          <a:blip r:embed="rId4">
            <a:alphaModFix/>
          </a:blip>
          <a:srcRect l="5065" r="6227"/>
          <a:stretch/>
        </p:blipFill>
        <p:spPr>
          <a:xfrm>
            <a:off x="110625" y="800700"/>
            <a:ext cx="4400324" cy="24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5" name="Google Shape;1695;p69"/>
          <p:cNvSpPr/>
          <p:nvPr/>
        </p:nvSpPr>
        <p:spPr>
          <a:xfrm>
            <a:off x="154992" y="3367327"/>
            <a:ext cx="4311600" cy="1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s">
                <a:solidFill>
                  <a:schemeClr val="dk2"/>
                </a:solidFill>
              </a:rPr>
              <a:t>High hinge stiffness proved to be better to minimize vertical displacement for all configurations.</a:t>
            </a:r>
            <a:endParaRPr>
              <a:solidFill>
                <a:schemeClr val="dk2"/>
              </a:solidFill>
            </a:endParaRPr>
          </a:p>
          <a:p>
            <a:pPr marL="285750" marR="0" lvl="0" indent="-1841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>
              <a:solidFill>
                <a:schemeClr val="dk2"/>
              </a:solidFill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s">
                <a:solidFill>
                  <a:schemeClr val="dk2"/>
                </a:solidFill>
              </a:rPr>
              <a:t>A correlation between hinge position and stiffness can be noted.</a:t>
            </a:r>
            <a:endParaRPr/>
          </a:p>
        </p:txBody>
      </p:sp>
      <p:sp>
        <p:nvSpPr>
          <p:cNvPr id="1696" name="Google Shape;1696;p69"/>
          <p:cNvSpPr/>
          <p:nvPr/>
        </p:nvSpPr>
        <p:spPr>
          <a:xfrm>
            <a:off x="4776875" y="3361850"/>
            <a:ext cx="4311600" cy="1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s">
                <a:solidFill>
                  <a:schemeClr val="dk2"/>
                </a:solidFill>
              </a:rPr>
              <a:t>Low hinge stiffness proved to be better to minimize WRBM for all configuration.</a:t>
            </a:r>
            <a:endParaRPr>
              <a:solidFill>
                <a:schemeClr val="dk2"/>
              </a:solidFill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s">
                <a:solidFill>
                  <a:schemeClr val="dk2"/>
                </a:solidFill>
              </a:rPr>
              <a:t>Unfortunately no clear correlation between hinge position and stiffness can be noted.</a:t>
            </a:r>
            <a:r>
              <a:rPr lang="e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p70"/>
          <p:cNvSpPr txBox="1">
            <a:spLocks noGrp="1"/>
          </p:cNvSpPr>
          <p:nvPr>
            <p:ph type="title" idx="4294967295"/>
          </p:nvPr>
        </p:nvSpPr>
        <p:spPr>
          <a:xfrm>
            <a:off x="620800" y="266825"/>
            <a:ext cx="4880100" cy="38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s" sz="2000" b="1"/>
              <a:t>AIRCRAFT MODELLING</a:t>
            </a:r>
            <a:endParaRPr sz="2000" b="1"/>
          </a:p>
        </p:txBody>
      </p:sp>
      <p:grpSp>
        <p:nvGrpSpPr>
          <p:cNvPr id="1702" name="Google Shape;1702;p70"/>
          <p:cNvGrpSpPr/>
          <p:nvPr/>
        </p:nvGrpSpPr>
        <p:grpSpPr>
          <a:xfrm>
            <a:off x="21898340" y="34178404"/>
            <a:ext cx="1257819" cy="2515639"/>
            <a:chOff x="1176" y="2347"/>
            <a:chExt cx="228" cy="228"/>
          </a:xfrm>
        </p:grpSpPr>
        <p:sp>
          <p:nvSpPr>
            <p:cNvPr id="1703" name="Google Shape;1703;p70"/>
            <p:cNvSpPr/>
            <p:nvPr/>
          </p:nvSpPr>
          <p:spPr>
            <a:xfrm>
              <a:off x="1176" y="2347"/>
              <a:ext cx="228" cy="228"/>
            </a:xfrm>
            <a:custGeom>
              <a:avLst/>
              <a:gdLst/>
              <a:ahLst/>
              <a:cxnLst/>
              <a:rect l="l" t="t" r="r" b="b"/>
              <a:pathLst>
                <a:path w="3796" h="3796" extrusionOk="0">
                  <a:moveTo>
                    <a:pt x="1898" y="3796"/>
                  </a:moveTo>
                  <a:cubicBezTo>
                    <a:pt x="851" y="3796"/>
                    <a:pt x="0" y="2945"/>
                    <a:pt x="0" y="1899"/>
                  </a:cubicBezTo>
                  <a:cubicBezTo>
                    <a:pt x="0" y="852"/>
                    <a:pt x="851" y="0"/>
                    <a:pt x="1898" y="0"/>
                  </a:cubicBezTo>
                  <a:cubicBezTo>
                    <a:pt x="2944" y="0"/>
                    <a:pt x="3796" y="852"/>
                    <a:pt x="3796" y="1899"/>
                  </a:cubicBezTo>
                  <a:cubicBezTo>
                    <a:pt x="3796" y="2945"/>
                    <a:pt x="2944" y="3796"/>
                    <a:pt x="1898" y="3796"/>
                  </a:cubicBezTo>
                  <a:close/>
                  <a:moveTo>
                    <a:pt x="1898" y="80"/>
                  </a:moveTo>
                  <a:cubicBezTo>
                    <a:pt x="895" y="80"/>
                    <a:pt x="79" y="896"/>
                    <a:pt x="79" y="1899"/>
                  </a:cubicBezTo>
                  <a:cubicBezTo>
                    <a:pt x="79" y="2901"/>
                    <a:pt x="895" y="3717"/>
                    <a:pt x="1898" y="3717"/>
                  </a:cubicBezTo>
                  <a:cubicBezTo>
                    <a:pt x="2900" y="3717"/>
                    <a:pt x="3716" y="2901"/>
                    <a:pt x="3716" y="1899"/>
                  </a:cubicBezTo>
                  <a:cubicBezTo>
                    <a:pt x="3716" y="896"/>
                    <a:pt x="2900" y="80"/>
                    <a:pt x="1898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70"/>
            <p:cNvSpPr/>
            <p:nvPr/>
          </p:nvSpPr>
          <p:spPr>
            <a:xfrm>
              <a:off x="1181" y="2426"/>
              <a:ext cx="218" cy="5"/>
            </a:xfrm>
            <a:custGeom>
              <a:avLst/>
              <a:gdLst/>
              <a:ahLst/>
              <a:cxnLst/>
              <a:rect l="l" t="t" r="r" b="b"/>
              <a:pathLst>
                <a:path w="3632" h="80" extrusionOk="0">
                  <a:moveTo>
                    <a:pt x="3592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3592" y="0"/>
                    <a:pt x="3592" y="0"/>
                    <a:pt x="3592" y="0"/>
                  </a:cubicBezTo>
                  <a:cubicBezTo>
                    <a:pt x="3614" y="0"/>
                    <a:pt x="3632" y="18"/>
                    <a:pt x="3632" y="40"/>
                  </a:cubicBezTo>
                  <a:cubicBezTo>
                    <a:pt x="3632" y="62"/>
                    <a:pt x="3614" y="80"/>
                    <a:pt x="3592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70"/>
            <p:cNvSpPr/>
            <p:nvPr/>
          </p:nvSpPr>
          <p:spPr>
            <a:xfrm>
              <a:off x="1296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1702" y="1062"/>
                  </a:moveTo>
                  <a:cubicBezTo>
                    <a:pt x="1696" y="1062"/>
                    <a:pt x="1689" y="1060"/>
                    <a:pt x="1682" y="1056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6" y="69"/>
                    <a:pt x="0" y="45"/>
                    <a:pt x="11" y="26"/>
                  </a:cubicBezTo>
                  <a:cubicBezTo>
                    <a:pt x="22" y="7"/>
                    <a:pt x="46" y="0"/>
                    <a:pt x="65" y="11"/>
                  </a:cubicBezTo>
                  <a:cubicBezTo>
                    <a:pt x="1723" y="988"/>
                    <a:pt x="1723" y="988"/>
                    <a:pt x="1723" y="988"/>
                  </a:cubicBezTo>
                  <a:cubicBezTo>
                    <a:pt x="1742" y="999"/>
                    <a:pt x="1748" y="1023"/>
                    <a:pt x="1737" y="1042"/>
                  </a:cubicBezTo>
                  <a:cubicBezTo>
                    <a:pt x="1729" y="1055"/>
                    <a:pt x="1716" y="1062"/>
                    <a:pt x="1702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70"/>
            <p:cNvSpPr/>
            <p:nvPr/>
          </p:nvSpPr>
          <p:spPr>
            <a:xfrm>
              <a:off x="1287" y="2520"/>
              <a:ext cx="5" cy="54"/>
            </a:xfrm>
            <a:custGeom>
              <a:avLst/>
              <a:gdLst/>
              <a:ahLst/>
              <a:cxnLst/>
              <a:rect l="l" t="t" r="r" b="b"/>
              <a:pathLst>
                <a:path w="80" h="904" extrusionOk="0">
                  <a:moveTo>
                    <a:pt x="40" y="904"/>
                  </a:moveTo>
                  <a:cubicBezTo>
                    <a:pt x="18" y="904"/>
                    <a:pt x="0" y="886"/>
                    <a:pt x="0" y="86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864"/>
                    <a:pt x="80" y="864"/>
                    <a:pt x="80" y="864"/>
                  </a:cubicBezTo>
                  <a:cubicBezTo>
                    <a:pt x="80" y="886"/>
                    <a:pt x="62" y="904"/>
                    <a:pt x="40" y="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70"/>
            <p:cNvSpPr/>
            <p:nvPr/>
          </p:nvSpPr>
          <p:spPr>
            <a:xfrm>
              <a:off x="1306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03" y="1292"/>
                  </a:moveTo>
                  <a:cubicBezTo>
                    <a:pt x="386" y="1292"/>
                    <a:pt x="370" y="1281"/>
                    <a:pt x="365" y="1264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40"/>
                    <a:pt x="2" y="27"/>
                    <a:pt x="10" y="17"/>
                  </a:cubicBezTo>
                  <a:cubicBezTo>
                    <a:pt x="17" y="7"/>
                    <a:pt x="29" y="1"/>
                    <a:pt x="42" y="1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96" y="0"/>
                    <a:pt x="309" y="8"/>
                    <a:pt x="316" y="22"/>
                  </a:cubicBezTo>
                  <a:cubicBezTo>
                    <a:pt x="840" y="1017"/>
                    <a:pt x="840" y="1017"/>
                    <a:pt x="840" y="1017"/>
                  </a:cubicBezTo>
                  <a:cubicBezTo>
                    <a:pt x="850" y="1036"/>
                    <a:pt x="842" y="1061"/>
                    <a:pt x="823" y="1071"/>
                  </a:cubicBezTo>
                  <a:cubicBezTo>
                    <a:pt x="803" y="1081"/>
                    <a:pt x="779" y="1074"/>
                    <a:pt x="769" y="1054"/>
                  </a:cubicBezTo>
                  <a:cubicBezTo>
                    <a:pt x="257" y="80"/>
                    <a:pt x="257" y="80"/>
                    <a:pt x="257" y="80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441" y="1241"/>
                    <a:pt x="441" y="1241"/>
                    <a:pt x="441" y="1241"/>
                  </a:cubicBezTo>
                  <a:cubicBezTo>
                    <a:pt x="448" y="1262"/>
                    <a:pt x="435" y="1285"/>
                    <a:pt x="414" y="1291"/>
                  </a:cubicBezTo>
                  <a:cubicBezTo>
                    <a:pt x="411" y="1292"/>
                    <a:pt x="407" y="1292"/>
                    <a:pt x="403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70"/>
            <p:cNvSpPr/>
            <p:nvPr/>
          </p:nvSpPr>
          <p:spPr>
            <a:xfrm>
              <a:off x="1338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2" h="770" extrusionOk="0">
                  <a:moveTo>
                    <a:pt x="601" y="770"/>
                  </a:moveTo>
                  <a:cubicBezTo>
                    <a:pt x="589" y="770"/>
                    <a:pt x="578" y="765"/>
                    <a:pt x="570" y="75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" y="53"/>
                    <a:pt x="0" y="37"/>
                    <a:pt x="6" y="23"/>
                  </a:cubicBezTo>
                  <a:cubicBezTo>
                    <a:pt x="13" y="9"/>
                    <a:pt x="27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2" y="1"/>
                    <a:pt x="412" y="1"/>
                    <a:pt x="412" y="1"/>
                  </a:cubicBezTo>
                  <a:cubicBezTo>
                    <a:pt x="422" y="1"/>
                    <a:pt x="431" y="4"/>
                    <a:pt x="438" y="10"/>
                  </a:cubicBezTo>
                  <a:cubicBezTo>
                    <a:pt x="854" y="369"/>
                    <a:pt x="854" y="369"/>
                    <a:pt x="854" y="369"/>
                  </a:cubicBezTo>
                  <a:cubicBezTo>
                    <a:pt x="871" y="383"/>
                    <a:pt x="872" y="408"/>
                    <a:pt x="858" y="425"/>
                  </a:cubicBezTo>
                  <a:cubicBezTo>
                    <a:pt x="844" y="442"/>
                    <a:pt x="818" y="444"/>
                    <a:pt x="802" y="429"/>
                  </a:cubicBezTo>
                  <a:cubicBezTo>
                    <a:pt x="397" y="80"/>
                    <a:pt x="397" y="80"/>
                    <a:pt x="397" y="80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632" y="705"/>
                    <a:pt x="632" y="705"/>
                    <a:pt x="632" y="705"/>
                  </a:cubicBezTo>
                  <a:cubicBezTo>
                    <a:pt x="646" y="722"/>
                    <a:pt x="643" y="747"/>
                    <a:pt x="626" y="761"/>
                  </a:cubicBezTo>
                  <a:cubicBezTo>
                    <a:pt x="618" y="767"/>
                    <a:pt x="610" y="770"/>
                    <a:pt x="601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70"/>
            <p:cNvSpPr/>
            <p:nvPr/>
          </p:nvSpPr>
          <p:spPr>
            <a:xfrm>
              <a:off x="1179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45" y="1062"/>
                  </a:moveTo>
                  <a:cubicBezTo>
                    <a:pt x="32" y="1062"/>
                    <a:pt x="18" y="1055"/>
                    <a:pt x="11" y="1042"/>
                  </a:cubicBezTo>
                  <a:cubicBezTo>
                    <a:pt x="0" y="1023"/>
                    <a:pt x="6" y="999"/>
                    <a:pt x="25" y="988"/>
                  </a:cubicBezTo>
                  <a:cubicBezTo>
                    <a:pt x="1682" y="11"/>
                    <a:pt x="1682" y="11"/>
                    <a:pt x="1682" y="11"/>
                  </a:cubicBezTo>
                  <a:cubicBezTo>
                    <a:pt x="1701" y="0"/>
                    <a:pt x="1726" y="7"/>
                    <a:pt x="1737" y="26"/>
                  </a:cubicBezTo>
                  <a:cubicBezTo>
                    <a:pt x="1748" y="45"/>
                    <a:pt x="1742" y="69"/>
                    <a:pt x="1723" y="80"/>
                  </a:cubicBezTo>
                  <a:cubicBezTo>
                    <a:pt x="65" y="1056"/>
                    <a:pt x="65" y="1056"/>
                    <a:pt x="65" y="1056"/>
                  </a:cubicBezTo>
                  <a:cubicBezTo>
                    <a:pt x="59" y="1060"/>
                    <a:pt x="52" y="1062"/>
                    <a:pt x="45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70"/>
            <p:cNvSpPr/>
            <p:nvPr/>
          </p:nvSpPr>
          <p:spPr>
            <a:xfrm>
              <a:off x="1222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47" y="1292"/>
                  </a:moveTo>
                  <a:cubicBezTo>
                    <a:pt x="443" y="1292"/>
                    <a:pt x="439" y="1292"/>
                    <a:pt x="435" y="1291"/>
                  </a:cubicBezTo>
                  <a:cubicBezTo>
                    <a:pt x="414" y="1285"/>
                    <a:pt x="402" y="1262"/>
                    <a:pt x="408" y="1241"/>
                  </a:cubicBezTo>
                  <a:cubicBezTo>
                    <a:pt x="755" y="81"/>
                    <a:pt x="755" y="81"/>
                    <a:pt x="755" y="81"/>
                  </a:cubicBezTo>
                  <a:cubicBezTo>
                    <a:pt x="593" y="80"/>
                    <a:pt x="593" y="80"/>
                    <a:pt x="593" y="80"/>
                  </a:cubicBezTo>
                  <a:cubicBezTo>
                    <a:pt x="81" y="1054"/>
                    <a:pt x="81" y="1054"/>
                    <a:pt x="81" y="1054"/>
                  </a:cubicBezTo>
                  <a:cubicBezTo>
                    <a:pt x="70" y="1074"/>
                    <a:pt x="46" y="1081"/>
                    <a:pt x="27" y="1071"/>
                  </a:cubicBezTo>
                  <a:cubicBezTo>
                    <a:pt x="7" y="1061"/>
                    <a:pt x="0" y="1036"/>
                    <a:pt x="10" y="1017"/>
                  </a:cubicBezTo>
                  <a:cubicBezTo>
                    <a:pt x="533" y="22"/>
                    <a:pt x="533" y="22"/>
                    <a:pt x="533" y="22"/>
                  </a:cubicBezTo>
                  <a:cubicBezTo>
                    <a:pt x="540" y="8"/>
                    <a:pt x="554" y="0"/>
                    <a:pt x="569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21" y="1"/>
                    <a:pt x="832" y="7"/>
                    <a:pt x="840" y="17"/>
                  </a:cubicBezTo>
                  <a:cubicBezTo>
                    <a:pt x="847" y="27"/>
                    <a:pt x="850" y="40"/>
                    <a:pt x="846" y="52"/>
                  </a:cubicBezTo>
                  <a:cubicBezTo>
                    <a:pt x="485" y="1264"/>
                    <a:pt x="485" y="1264"/>
                    <a:pt x="485" y="1264"/>
                  </a:cubicBezTo>
                  <a:cubicBezTo>
                    <a:pt x="480" y="1281"/>
                    <a:pt x="464" y="1292"/>
                    <a:pt x="447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70"/>
            <p:cNvSpPr/>
            <p:nvPr/>
          </p:nvSpPr>
          <p:spPr>
            <a:xfrm>
              <a:off x="1189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3" h="770" extrusionOk="0">
                  <a:moveTo>
                    <a:pt x="272" y="770"/>
                  </a:moveTo>
                  <a:cubicBezTo>
                    <a:pt x="263" y="770"/>
                    <a:pt x="254" y="767"/>
                    <a:pt x="247" y="761"/>
                  </a:cubicBezTo>
                  <a:cubicBezTo>
                    <a:pt x="230" y="747"/>
                    <a:pt x="227" y="722"/>
                    <a:pt x="241" y="705"/>
                  </a:cubicBezTo>
                  <a:cubicBezTo>
                    <a:pt x="747" y="80"/>
                    <a:pt x="747" y="80"/>
                    <a:pt x="747" y="80"/>
                  </a:cubicBezTo>
                  <a:cubicBezTo>
                    <a:pt x="475" y="80"/>
                    <a:pt x="475" y="80"/>
                    <a:pt x="475" y="80"/>
                  </a:cubicBezTo>
                  <a:cubicBezTo>
                    <a:pt x="71" y="429"/>
                    <a:pt x="71" y="429"/>
                    <a:pt x="71" y="429"/>
                  </a:cubicBezTo>
                  <a:cubicBezTo>
                    <a:pt x="54" y="444"/>
                    <a:pt x="29" y="442"/>
                    <a:pt x="14" y="425"/>
                  </a:cubicBezTo>
                  <a:cubicBezTo>
                    <a:pt x="0" y="408"/>
                    <a:pt x="2" y="383"/>
                    <a:pt x="19" y="369"/>
                  </a:cubicBezTo>
                  <a:cubicBezTo>
                    <a:pt x="435" y="10"/>
                    <a:pt x="435" y="10"/>
                    <a:pt x="435" y="10"/>
                  </a:cubicBezTo>
                  <a:cubicBezTo>
                    <a:pt x="442" y="4"/>
                    <a:pt x="451" y="1"/>
                    <a:pt x="461" y="1"/>
                  </a:cubicBezTo>
                  <a:cubicBezTo>
                    <a:pt x="830" y="0"/>
                    <a:pt x="830" y="0"/>
                    <a:pt x="830" y="0"/>
                  </a:cubicBezTo>
                  <a:cubicBezTo>
                    <a:pt x="831" y="0"/>
                    <a:pt x="831" y="0"/>
                    <a:pt x="831" y="0"/>
                  </a:cubicBezTo>
                  <a:cubicBezTo>
                    <a:pt x="846" y="0"/>
                    <a:pt x="860" y="9"/>
                    <a:pt x="866" y="23"/>
                  </a:cubicBezTo>
                  <a:cubicBezTo>
                    <a:pt x="873" y="37"/>
                    <a:pt x="871" y="53"/>
                    <a:pt x="861" y="65"/>
                  </a:cubicBezTo>
                  <a:cubicBezTo>
                    <a:pt x="303" y="755"/>
                    <a:pt x="303" y="755"/>
                    <a:pt x="303" y="755"/>
                  </a:cubicBezTo>
                  <a:cubicBezTo>
                    <a:pt x="295" y="765"/>
                    <a:pt x="283" y="770"/>
                    <a:pt x="272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70"/>
            <p:cNvSpPr/>
            <p:nvPr/>
          </p:nvSpPr>
          <p:spPr>
            <a:xfrm>
              <a:off x="1287" y="2479"/>
              <a:ext cx="5" cy="28"/>
            </a:xfrm>
            <a:custGeom>
              <a:avLst/>
              <a:gdLst/>
              <a:ahLst/>
              <a:cxnLst/>
              <a:rect l="l" t="t" r="r" b="b"/>
              <a:pathLst>
                <a:path w="80" h="464" extrusionOk="0">
                  <a:moveTo>
                    <a:pt x="40" y="464"/>
                  </a:moveTo>
                  <a:cubicBezTo>
                    <a:pt x="18" y="464"/>
                    <a:pt x="0" y="446"/>
                    <a:pt x="0" y="4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424"/>
                    <a:pt x="80" y="424"/>
                    <a:pt x="80" y="424"/>
                  </a:cubicBezTo>
                  <a:cubicBezTo>
                    <a:pt x="80" y="446"/>
                    <a:pt x="62" y="464"/>
                    <a:pt x="40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70"/>
            <p:cNvSpPr/>
            <p:nvPr/>
          </p:nvSpPr>
          <p:spPr>
            <a:xfrm>
              <a:off x="1287" y="2453"/>
              <a:ext cx="5" cy="18"/>
            </a:xfrm>
            <a:custGeom>
              <a:avLst/>
              <a:gdLst/>
              <a:ahLst/>
              <a:cxnLst/>
              <a:rect l="l" t="t" r="r" b="b"/>
              <a:pathLst>
                <a:path w="80" h="299" extrusionOk="0">
                  <a:moveTo>
                    <a:pt x="40" y="299"/>
                  </a:moveTo>
                  <a:cubicBezTo>
                    <a:pt x="18" y="299"/>
                    <a:pt x="0" y="281"/>
                    <a:pt x="0" y="25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259"/>
                    <a:pt x="80" y="259"/>
                    <a:pt x="80" y="259"/>
                  </a:cubicBezTo>
                  <a:cubicBezTo>
                    <a:pt x="80" y="281"/>
                    <a:pt x="62" y="299"/>
                    <a:pt x="40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70"/>
            <p:cNvSpPr/>
            <p:nvPr/>
          </p:nvSpPr>
          <p:spPr>
            <a:xfrm>
              <a:off x="1287" y="2437"/>
              <a:ext cx="5" cy="12"/>
            </a:xfrm>
            <a:custGeom>
              <a:avLst/>
              <a:gdLst/>
              <a:ahLst/>
              <a:cxnLst/>
              <a:rect l="l" t="t" r="r" b="b"/>
              <a:pathLst>
                <a:path w="80" h="200" extrusionOk="0">
                  <a:moveTo>
                    <a:pt x="40" y="200"/>
                  </a:moveTo>
                  <a:cubicBezTo>
                    <a:pt x="18" y="200"/>
                    <a:pt x="0" y="182"/>
                    <a:pt x="0" y="1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160"/>
                    <a:pt x="80" y="160"/>
                    <a:pt x="80" y="160"/>
                  </a:cubicBezTo>
                  <a:cubicBezTo>
                    <a:pt x="80" y="182"/>
                    <a:pt x="62" y="200"/>
                    <a:pt x="40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70"/>
            <p:cNvSpPr/>
            <p:nvPr/>
          </p:nvSpPr>
          <p:spPr>
            <a:xfrm>
              <a:off x="1279" y="2393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76" y="352"/>
                  </a:moveTo>
                  <a:cubicBezTo>
                    <a:pt x="79" y="352"/>
                    <a:pt x="0" y="273"/>
                    <a:pt x="0" y="176"/>
                  </a:cubicBezTo>
                  <a:cubicBezTo>
                    <a:pt x="0" y="79"/>
                    <a:pt x="79" y="0"/>
                    <a:pt x="176" y="0"/>
                  </a:cubicBezTo>
                  <a:cubicBezTo>
                    <a:pt x="273" y="0"/>
                    <a:pt x="352" y="79"/>
                    <a:pt x="352" y="176"/>
                  </a:cubicBezTo>
                  <a:cubicBezTo>
                    <a:pt x="352" y="273"/>
                    <a:pt x="273" y="352"/>
                    <a:pt x="176" y="352"/>
                  </a:cubicBezTo>
                  <a:close/>
                  <a:moveTo>
                    <a:pt x="176" y="80"/>
                  </a:moveTo>
                  <a:cubicBezTo>
                    <a:pt x="123" y="80"/>
                    <a:pt x="80" y="123"/>
                    <a:pt x="80" y="176"/>
                  </a:cubicBezTo>
                  <a:cubicBezTo>
                    <a:pt x="80" y="229"/>
                    <a:pt x="123" y="272"/>
                    <a:pt x="176" y="272"/>
                  </a:cubicBezTo>
                  <a:cubicBezTo>
                    <a:pt x="229" y="272"/>
                    <a:pt x="272" y="229"/>
                    <a:pt x="272" y="176"/>
                  </a:cubicBezTo>
                  <a:cubicBezTo>
                    <a:pt x="272" y="123"/>
                    <a:pt x="229" y="80"/>
                    <a:pt x="176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70"/>
            <p:cNvSpPr/>
            <p:nvPr/>
          </p:nvSpPr>
          <p:spPr>
            <a:xfrm>
              <a:off x="1242" y="2404"/>
              <a:ext cx="42" cy="5"/>
            </a:xfrm>
            <a:custGeom>
              <a:avLst/>
              <a:gdLst/>
              <a:ahLst/>
              <a:cxnLst/>
              <a:rect l="l" t="t" r="r" b="b"/>
              <a:pathLst>
                <a:path w="699" h="80" extrusionOk="0">
                  <a:moveTo>
                    <a:pt x="659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81" y="0"/>
                    <a:pt x="699" y="18"/>
                    <a:pt x="699" y="40"/>
                  </a:cubicBezTo>
                  <a:cubicBezTo>
                    <a:pt x="699" y="62"/>
                    <a:pt x="681" y="80"/>
                    <a:pt x="659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70"/>
            <p:cNvSpPr/>
            <p:nvPr/>
          </p:nvSpPr>
          <p:spPr>
            <a:xfrm>
              <a:off x="1266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5" h="103" extrusionOk="0">
                  <a:moveTo>
                    <a:pt x="293" y="103"/>
                  </a:moveTo>
                  <a:cubicBezTo>
                    <a:pt x="292" y="103"/>
                    <a:pt x="291" y="103"/>
                    <a:pt x="289" y="103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17" y="78"/>
                    <a:pt x="0" y="58"/>
                    <a:pt x="3" y="36"/>
                  </a:cubicBezTo>
                  <a:cubicBezTo>
                    <a:pt x="5" y="15"/>
                    <a:pt x="24" y="0"/>
                    <a:pt x="46" y="0"/>
                  </a:cubicBezTo>
                  <a:cubicBezTo>
                    <a:pt x="297" y="24"/>
                    <a:pt x="297" y="24"/>
                    <a:pt x="297" y="24"/>
                  </a:cubicBezTo>
                  <a:cubicBezTo>
                    <a:pt x="319" y="26"/>
                    <a:pt x="335" y="45"/>
                    <a:pt x="333" y="67"/>
                  </a:cubicBezTo>
                  <a:cubicBezTo>
                    <a:pt x="331" y="88"/>
                    <a:pt x="314" y="103"/>
                    <a:pt x="2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70"/>
            <p:cNvSpPr/>
            <p:nvPr/>
          </p:nvSpPr>
          <p:spPr>
            <a:xfrm>
              <a:off x="1239" y="2401"/>
              <a:ext cx="8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95" y="128"/>
                  </a:moveTo>
                  <a:cubicBezTo>
                    <a:pt x="86" y="128"/>
                    <a:pt x="77" y="125"/>
                    <a:pt x="70" y="118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" y="60"/>
                    <a:pt x="0" y="35"/>
                    <a:pt x="14" y="18"/>
                  </a:cubicBezTo>
                  <a:cubicBezTo>
                    <a:pt x="29" y="1"/>
                    <a:pt x="54" y="0"/>
                    <a:pt x="70" y="14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38" y="72"/>
                    <a:pt x="140" y="97"/>
                    <a:pt x="126" y="114"/>
                  </a:cubicBezTo>
                  <a:cubicBezTo>
                    <a:pt x="118" y="123"/>
                    <a:pt x="107" y="128"/>
                    <a:pt x="9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70"/>
            <p:cNvSpPr/>
            <p:nvPr/>
          </p:nvSpPr>
          <p:spPr>
            <a:xfrm>
              <a:off x="1287" y="2375"/>
              <a:ext cx="5" cy="23"/>
            </a:xfrm>
            <a:custGeom>
              <a:avLst/>
              <a:gdLst/>
              <a:ahLst/>
              <a:cxnLst/>
              <a:rect l="l" t="t" r="r" b="b"/>
              <a:pathLst>
                <a:path w="80" h="381" extrusionOk="0">
                  <a:moveTo>
                    <a:pt x="40" y="381"/>
                  </a:moveTo>
                  <a:cubicBezTo>
                    <a:pt x="18" y="381"/>
                    <a:pt x="0" y="363"/>
                    <a:pt x="0" y="3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341"/>
                    <a:pt x="80" y="341"/>
                    <a:pt x="80" y="341"/>
                  </a:cubicBezTo>
                  <a:cubicBezTo>
                    <a:pt x="80" y="363"/>
                    <a:pt x="62" y="381"/>
                    <a:pt x="40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70"/>
            <p:cNvSpPr/>
            <p:nvPr/>
          </p:nvSpPr>
          <p:spPr>
            <a:xfrm>
              <a:off x="1263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9" h="188" extrusionOk="0">
                  <a:moveTo>
                    <a:pt x="95" y="188"/>
                  </a:moveTo>
                  <a:cubicBezTo>
                    <a:pt x="43" y="188"/>
                    <a:pt x="0" y="146"/>
                    <a:pt x="0" y="94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147" y="0"/>
                    <a:pt x="189" y="42"/>
                    <a:pt x="189" y="94"/>
                  </a:cubicBezTo>
                  <a:cubicBezTo>
                    <a:pt x="189" y="146"/>
                    <a:pt x="147" y="188"/>
                    <a:pt x="95" y="188"/>
                  </a:cubicBezTo>
                  <a:close/>
                  <a:moveTo>
                    <a:pt x="95" y="79"/>
                  </a:moveTo>
                  <a:cubicBezTo>
                    <a:pt x="87" y="79"/>
                    <a:pt x="80" y="86"/>
                    <a:pt x="80" y="94"/>
                  </a:cubicBezTo>
                  <a:cubicBezTo>
                    <a:pt x="80" y="110"/>
                    <a:pt x="110" y="110"/>
                    <a:pt x="110" y="94"/>
                  </a:cubicBezTo>
                  <a:cubicBezTo>
                    <a:pt x="110" y="86"/>
                    <a:pt x="103" y="79"/>
                    <a:pt x="95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70"/>
            <p:cNvSpPr/>
            <p:nvPr/>
          </p:nvSpPr>
          <p:spPr>
            <a:xfrm>
              <a:off x="1296" y="2404"/>
              <a:ext cx="39" cy="5"/>
            </a:xfrm>
            <a:custGeom>
              <a:avLst/>
              <a:gdLst/>
              <a:ahLst/>
              <a:cxnLst/>
              <a:rect l="l" t="t" r="r" b="b"/>
              <a:pathLst>
                <a:path w="683" h="80" extrusionOk="0">
                  <a:moveTo>
                    <a:pt x="643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43" y="0"/>
                    <a:pt x="643" y="0"/>
                    <a:pt x="643" y="0"/>
                  </a:cubicBezTo>
                  <a:cubicBezTo>
                    <a:pt x="665" y="0"/>
                    <a:pt x="683" y="18"/>
                    <a:pt x="683" y="40"/>
                  </a:cubicBezTo>
                  <a:cubicBezTo>
                    <a:pt x="683" y="62"/>
                    <a:pt x="665" y="80"/>
                    <a:pt x="643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70"/>
            <p:cNvSpPr/>
            <p:nvPr/>
          </p:nvSpPr>
          <p:spPr>
            <a:xfrm>
              <a:off x="1294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4" h="105" extrusionOk="0">
                  <a:moveTo>
                    <a:pt x="42" y="105"/>
                  </a:moveTo>
                  <a:cubicBezTo>
                    <a:pt x="21" y="105"/>
                    <a:pt x="4" y="90"/>
                    <a:pt x="2" y="69"/>
                  </a:cubicBezTo>
                  <a:cubicBezTo>
                    <a:pt x="0" y="47"/>
                    <a:pt x="16" y="28"/>
                    <a:pt x="38" y="26"/>
                  </a:cubicBezTo>
                  <a:cubicBezTo>
                    <a:pt x="289" y="2"/>
                    <a:pt x="289" y="2"/>
                    <a:pt x="289" y="2"/>
                  </a:cubicBezTo>
                  <a:cubicBezTo>
                    <a:pt x="310" y="0"/>
                    <a:pt x="330" y="16"/>
                    <a:pt x="332" y="38"/>
                  </a:cubicBezTo>
                  <a:cubicBezTo>
                    <a:pt x="334" y="60"/>
                    <a:pt x="318" y="80"/>
                    <a:pt x="296" y="82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4" y="105"/>
                    <a:pt x="43" y="105"/>
                    <a:pt x="42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70"/>
            <p:cNvSpPr/>
            <p:nvPr/>
          </p:nvSpPr>
          <p:spPr>
            <a:xfrm>
              <a:off x="1331" y="2401"/>
              <a:ext cx="9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45" y="128"/>
                  </a:moveTo>
                  <a:cubicBezTo>
                    <a:pt x="34" y="128"/>
                    <a:pt x="22" y="123"/>
                    <a:pt x="15" y="114"/>
                  </a:cubicBezTo>
                  <a:cubicBezTo>
                    <a:pt x="0" y="97"/>
                    <a:pt x="2" y="72"/>
                    <a:pt x="19" y="5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86" y="0"/>
                    <a:pt x="112" y="1"/>
                    <a:pt x="126" y="18"/>
                  </a:cubicBezTo>
                  <a:cubicBezTo>
                    <a:pt x="140" y="35"/>
                    <a:pt x="138" y="60"/>
                    <a:pt x="122" y="74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63" y="124"/>
                    <a:pt x="54" y="128"/>
                    <a:pt x="4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70"/>
            <p:cNvSpPr/>
            <p:nvPr/>
          </p:nvSpPr>
          <p:spPr>
            <a:xfrm>
              <a:off x="1306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94" y="188"/>
                  </a:moveTo>
                  <a:cubicBezTo>
                    <a:pt x="42" y="188"/>
                    <a:pt x="0" y="146"/>
                    <a:pt x="0" y="94"/>
                  </a:cubicBezTo>
                  <a:cubicBezTo>
                    <a:pt x="0" y="42"/>
                    <a:pt x="42" y="0"/>
                    <a:pt x="94" y="0"/>
                  </a:cubicBezTo>
                  <a:cubicBezTo>
                    <a:pt x="146" y="0"/>
                    <a:pt x="188" y="42"/>
                    <a:pt x="188" y="94"/>
                  </a:cubicBezTo>
                  <a:cubicBezTo>
                    <a:pt x="188" y="146"/>
                    <a:pt x="146" y="188"/>
                    <a:pt x="94" y="188"/>
                  </a:cubicBezTo>
                  <a:close/>
                  <a:moveTo>
                    <a:pt x="94" y="79"/>
                  </a:moveTo>
                  <a:cubicBezTo>
                    <a:pt x="86" y="79"/>
                    <a:pt x="79" y="86"/>
                    <a:pt x="79" y="94"/>
                  </a:cubicBezTo>
                  <a:cubicBezTo>
                    <a:pt x="79" y="110"/>
                    <a:pt x="109" y="110"/>
                    <a:pt x="109" y="94"/>
                  </a:cubicBezTo>
                  <a:cubicBezTo>
                    <a:pt x="109" y="86"/>
                    <a:pt x="102" y="79"/>
                    <a:pt x="94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5" name="Google Shape;1725;p70"/>
          <p:cNvGrpSpPr/>
          <p:nvPr/>
        </p:nvGrpSpPr>
        <p:grpSpPr>
          <a:xfrm>
            <a:off x="26570818" y="37833841"/>
            <a:ext cx="1257819" cy="2515639"/>
            <a:chOff x="1176" y="2347"/>
            <a:chExt cx="228" cy="228"/>
          </a:xfrm>
        </p:grpSpPr>
        <p:sp>
          <p:nvSpPr>
            <p:cNvPr id="1726" name="Google Shape;1726;p70"/>
            <p:cNvSpPr/>
            <p:nvPr/>
          </p:nvSpPr>
          <p:spPr>
            <a:xfrm>
              <a:off x="1176" y="2347"/>
              <a:ext cx="228" cy="228"/>
            </a:xfrm>
            <a:custGeom>
              <a:avLst/>
              <a:gdLst/>
              <a:ahLst/>
              <a:cxnLst/>
              <a:rect l="l" t="t" r="r" b="b"/>
              <a:pathLst>
                <a:path w="3796" h="3796" extrusionOk="0">
                  <a:moveTo>
                    <a:pt x="1898" y="3796"/>
                  </a:moveTo>
                  <a:cubicBezTo>
                    <a:pt x="851" y="3796"/>
                    <a:pt x="0" y="2945"/>
                    <a:pt x="0" y="1899"/>
                  </a:cubicBezTo>
                  <a:cubicBezTo>
                    <a:pt x="0" y="852"/>
                    <a:pt x="851" y="0"/>
                    <a:pt x="1898" y="0"/>
                  </a:cubicBezTo>
                  <a:cubicBezTo>
                    <a:pt x="2944" y="0"/>
                    <a:pt x="3796" y="852"/>
                    <a:pt x="3796" y="1899"/>
                  </a:cubicBezTo>
                  <a:cubicBezTo>
                    <a:pt x="3796" y="2945"/>
                    <a:pt x="2944" y="3796"/>
                    <a:pt x="1898" y="3796"/>
                  </a:cubicBezTo>
                  <a:close/>
                  <a:moveTo>
                    <a:pt x="1898" y="80"/>
                  </a:moveTo>
                  <a:cubicBezTo>
                    <a:pt x="895" y="80"/>
                    <a:pt x="79" y="896"/>
                    <a:pt x="79" y="1899"/>
                  </a:cubicBezTo>
                  <a:cubicBezTo>
                    <a:pt x="79" y="2901"/>
                    <a:pt x="895" y="3717"/>
                    <a:pt x="1898" y="3717"/>
                  </a:cubicBezTo>
                  <a:cubicBezTo>
                    <a:pt x="2900" y="3717"/>
                    <a:pt x="3716" y="2901"/>
                    <a:pt x="3716" y="1899"/>
                  </a:cubicBezTo>
                  <a:cubicBezTo>
                    <a:pt x="3716" y="896"/>
                    <a:pt x="2900" y="80"/>
                    <a:pt x="1898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70"/>
            <p:cNvSpPr/>
            <p:nvPr/>
          </p:nvSpPr>
          <p:spPr>
            <a:xfrm>
              <a:off x="1181" y="2426"/>
              <a:ext cx="218" cy="5"/>
            </a:xfrm>
            <a:custGeom>
              <a:avLst/>
              <a:gdLst/>
              <a:ahLst/>
              <a:cxnLst/>
              <a:rect l="l" t="t" r="r" b="b"/>
              <a:pathLst>
                <a:path w="3632" h="80" extrusionOk="0">
                  <a:moveTo>
                    <a:pt x="3592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3592" y="0"/>
                    <a:pt x="3592" y="0"/>
                    <a:pt x="3592" y="0"/>
                  </a:cubicBezTo>
                  <a:cubicBezTo>
                    <a:pt x="3614" y="0"/>
                    <a:pt x="3632" y="18"/>
                    <a:pt x="3632" y="40"/>
                  </a:cubicBezTo>
                  <a:cubicBezTo>
                    <a:pt x="3632" y="62"/>
                    <a:pt x="3614" y="80"/>
                    <a:pt x="3592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70"/>
            <p:cNvSpPr/>
            <p:nvPr/>
          </p:nvSpPr>
          <p:spPr>
            <a:xfrm>
              <a:off x="1296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1702" y="1062"/>
                  </a:moveTo>
                  <a:cubicBezTo>
                    <a:pt x="1696" y="1062"/>
                    <a:pt x="1689" y="1060"/>
                    <a:pt x="1682" y="1056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6" y="69"/>
                    <a:pt x="0" y="45"/>
                    <a:pt x="11" y="26"/>
                  </a:cubicBezTo>
                  <a:cubicBezTo>
                    <a:pt x="22" y="7"/>
                    <a:pt x="46" y="0"/>
                    <a:pt x="65" y="11"/>
                  </a:cubicBezTo>
                  <a:cubicBezTo>
                    <a:pt x="1723" y="988"/>
                    <a:pt x="1723" y="988"/>
                    <a:pt x="1723" y="988"/>
                  </a:cubicBezTo>
                  <a:cubicBezTo>
                    <a:pt x="1742" y="999"/>
                    <a:pt x="1748" y="1023"/>
                    <a:pt x="1737" y="1042"/>
                  </a:cubicBezTo>
                  <a:cubicBezTo>
                    <a:pt x="1729" y="1055"/>
                    <a:pt x="1716" y="1062"/>
                    <a:pt x="1702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70"/>
            <p:cNvSpPr/>
            <p:nvPr/>
          </p:nvSpPr>
          <p:spPr>
            <a:xfrm>
              <a:off x="1287" y="2520"/>
              <a:ext cx="5" cy="54"/>
            </a:xfrm>
            <a:custGeom>
              <a:avLst/>
              <a:gdLst/>
              <a:ahLst/>
              <a:cxnLst/>
              <a:rect l="l" t="t" r="r" b="b"/>
              <a:pathLst>
                <a:path w="80" h="904" extrusionOk="0">
                  <a:moveTo>
                    <a:pt x="40" y="904"/>
                  </a:moveTo>
                  <a:cubicBezTo>
                    <a:pt x="18" y="904"/>
                    <a:pt x="0" y="886"/>
                    <a:pt x="0" y="86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864"/>
                    <a:pt x="80" y="864"/>
                    <a:pt x="80" y="864"/>
                  </a:cubicBezTo>
                  <a:cubicBezTo>
                    <a:pt x="80" y="886"/>
                    <a:pt x="62" y="904"/>
                    <a:pt x="40" y="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70"/>
            <p:cNvSpPr/>
            <p:nvPr/>
          </p:nvSpPr>
          <p:spPr>
            <a:xfrm>
              <a:off x="1306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03" y="1292"/>
                  </a:moveTo>
                  <a:cubicBezTo>
                    <a:pt x="386" y="1292"/>
                    <a:pt x="370" y="1281"/>
                    <a:pt x="365" y="1264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40"/>
                    <a:pt x="2" y="27"/>
                    <a:pt x="10" y="17"/>
                  </a:cubicBezTo>
                  <a:cubicBezTo>
                    <a:pt x="17" y="7"/>
                    <a:pt x="29" y="1"/>
                    <a:pt x="42" y="1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96" y="0"/>
                    <a:pt x="309" y="8"/>
                    <a:pt x="316" y="22"/>
                  </a:cubicBezTo>
                  <a:cubicBezTo>
                    <a:pt x="840" y="1017"/>
                    <a:pt x="840" y="1017"/>
                    <a:pt x="840" y="1017"/>
                  </a:cubicBezTo>
                  <a:cubicBezTo>
                    <a:pt x="850" y="1036"/>
                    <a:pt x="842" y="1061"/>
                    <a:pt x="823" y="1071"/>
                  </a:cubicBezTo>
                  <a:cubicBezTo>
                    <a:pt x="803" y="1081"/>
                    <a:pt x="779" y="1074"/>
                    <a:pt x="769" y="1054"/>
                  </a:cubicBezTo>
                  <a:cubicBezTo>
                    <a:pt x="257" y="80"/>
                    <a:pt x="257" y="80"/>
                    <a:pt x="257" y="80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441" y="1241"/>
                    <a:pt x="441" y="1241"/>
                    <a:pt x="441" y="1241"/>
                  </a:cubicBezTo>
                  <a:cubicBezTo>
                    <a:pt x="448" y="1262"/>
                    <a:pt x="435" y="1285"/>
                    <a:pt x="414" y="1291"/>
                  </a:cubicBezTo>
                  <a:cubicBezTo>
                    <a:pt x="411" y="1292"/>
                    <a:pt x="407" y="1292"/>
                    <a:pt x="403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70"/>
            <p:cNvSpPr/>
            <p:nvPr/>
          </p:nvSpPr>
          <p:spPr>
            <a:xfrm>
              <a:off x="1338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2" h="770" extrusionOk="0">
                  <a:moveTo>
                    <a:pt x="601" y="770"/>
                  </a:moveTo>
                  <a:cubicBezTo>
                    <a:pt x="589" y="770"/>
                    <a:pt x="578" y="765"/>
                    <a:pt x="570" y="75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" y="53"/>
                    <a:pt x="0" y="37"/>
                    <a:pt x="6" y="23"/>
                  </a:cubicBezTo>
                  <a:cubicBezTo>
                    <a:pt x="13" y="9"/>
                    <a:pt x="27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2" y="1"/>
                    <a:pt x="412" y="1"/>
                    <a:pt x="412" y="1"/>
                  </a:cubicBezTo>
                  <a:cubicBezTo>
                    <a:pt x="422" y="1"/>
                    <a:pt x="431" y="4"/>
                    <a:pt x="438" y="10"/>
                  </a:cubicBezTo>
                  <a:cubicBezTo>
                    <a:pt x="854" y="369"/>
                    <a:pt x="854" y="369"/>
                    <a:pt x="854" y="369"/>
                  </a:cubicBezTo>
                  <a:cubicBezTo>
                    <a:pt x="871" y="383"/>
                    <a:pt x="872" y="408"/>
                    <a:pt x="858" y="425"/>
                  </a:cubicBezTo>
                  <a:cubicBezTo>
                    <a:pt x="844" y="442"/>
                    <a:pt x="818" y="444"/>
                    <a:pt x="802" y="429"/>
                  </a:cubicBezTo>
                  <a:cubicBezTo>
                    <a:pt x="397" y="80"/>
                    <a:pt x="397" y="80"/>
                    <a:pt x="397" y="80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632" y="705"/>
                    <a:pt x="632" y="705"/>
                    <a:pt x="632" y="705"/>
                  </a:cubicBezTo>
                  <a:cubicBezTo>
                    <a:pt x="646" y="722"/>
                    <a:pt x="643" y="747"/>
                    <a:pt x="626" y="761"/>
                  </a:cubicBezTo>
                  <a:cubicBezTo>
                    <a:pt x="618" y="767"/>
                    <a:pt x="610" y="770"/>
                    <a:pt x="601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70"/>
            <p:cNvSpPr/>
            <p:nvPr/>
          </p:nvSpPr>
          <p:spPr>
            <a:xfrm>
              <a:off x="1179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45" y="1062"/>
                  </a:moveTo>
                  <a:cubicBezTo>
                    <a:pt x="32" y="1062"/>
                    <a:pt x="18" y="1055"/>
                    <a:pt x="11" y="1042"/>
                  </a:cubicBezTo>
                  <a:cubicBezTo>
                    <a:pt x="0" y="1023"/>
                    <a:pt x="6" y="999"/>
                    <a:pt x="25" y="988"/>
                  </a:cubicBezTo>
                  <a:cubicBezTo>
                    <a:pt x="1682" y="11"/>
                    <a:pt x="1682" y="11"/>
                    <a:pt x="1682" y="11"/>
                  </a:cubicBezTo>
                  <a:cubicBezTo>
                    <a:pt x="1701" y="0"/>
                    <a:pt x="1726" y="7"/>
                    <a:pt x="1737" y="26"/>
                  </a:cubicBezTo>
                  <a:cubicBezTo>
                    <a:pt x="1748" y="45"/>
                    <a:pt x="1742" y="69"/>
                    <a:pt x="1723" y="80"/>
                  </a:cubicBezTo>
                  <a:cubicBezTo>
                    <a:pt x="65" y="1056"/>
                    <a:pt x="65" y="1056"/>
                    <a:pt x="65" y="1056"/>
                  </a:cubicBezTo>
                  <a:cubicBezTo>
                    <a:pt x="59" y="1060"/>
                    <a:pt x="52" y="1062"/>
                    <a:pt x="45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70"/>
            <p:cNvSpPr/>
            <p:nvPr/>
          </p:nvSpPr>
          <p:spPr>
            <a:xfrm>
              <a:off x="1222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47" y="1292"/>
                  </a:moveTo>
                  <a:cubicBezTo>
                    <a:pt x="443" y="1292"/>
                    <a:pt x="439" y="1292"/>
                    <a:pt x="435" y="1291"/>
                  </a:cubicBezTo>
                  <a:cubicBezTo>
                    <a:pt x="414" y="1285"/>
                    <a:pt x="402" y="1262"/>
                    <a:pt x="408" y="1241"/>
                  </a:cubicBezTo>
                  <a:cubicBezTo>
                    <a:pt x="755" y="81"/>
                    <a:pt x="755" y="81"/>
                    <a:pt x="755" y="81"/>
                  </a:cubicBezTo>
                  <a:cubicBezTo>
                    <a:pt x="593" y="80"/>
                    <a:pt x="593" y="80"/>
                    <a:pt x="593" y="80"/>
                  </a:cubicBezTo>
                  <a:cubicBezTo>
                    <a:pt x="81" y="1054"/>
                    <a:pt x="81" y="1054"/>
                    <a:pt x="81" y="1054"/>
                  </a:cubicBezTo>
                  <a:cubicBezTo>
                    <a:pt x="70" y="1074"/>
                    <a:pt x="46" y="1081"/>
                    <a:pt x="27" y="1071"/>
                  </a:cubicBezTo>
                  <a:cubicBezTo>
                    <a:pt x="7" y="1061"/>
                    <a:pt x="0" y="1036"/>
                    <a:pt x="10" y="1017"/>
                  </a:cubicBezTo>
                  <a:cubicBezTo>
                    <a:pt x="533" y="22"/>
                    <a:pt x="533" y="22"/>
                    <a:pt x="533" y="22"/>
                  </a:cubicBezTo>
                  <a:cubicBezTo>
                    <a:pt x="540" y="8"/>
                    <a:pt x="554" y="0"/>
                    <a:pt x="569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21" y="1"/>
                    <a:pt x="832" y="7"/>
                    <a:pt x="840" y="17"/>
                  </a:cubicBezTo>
                  <a:cubicBezTo>
                    <a:pt x="847" y="27"/>
                    <a:pt x="850" y="40"/>
                    <a:pt x="846" y="52"/>
                  </a:cubicBezTo>
                  <a:cubicBezTo>
                    <a:pt x="485" y="1264"/>
                    <a:pt x="485" y="1264"/>
                    <a:pt x="485" y="1264"/>
                  </a:cubicBezTo>
                  <a:cubicBezTo>
                    <a:pt x="480" y="1281"/>
                    <a:pt x="464" y="1292"/>
                    <a:pt x="447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70"/>
            <p:cNvSpPr/>
            <p:nvPr/>
          </p:nvSpPr>
          <p:spPr>
            <a:xfrm>
              <a:off x="1189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3" h="770" extrusionOk="0">
                  <a:moveTo>
                    <a:pt x="272" y="770"/>
                  </a:moveTo>
                  <a:cubicBezTo>
                    <a:pt x="263" y="770"/>
                    <a:pt x="254" y="767"/>
                    <a:pt x="247" y="761"/>
                  </a:cubicBezTo>
                  <a:cubicBezTo>
                    <a:pt x="230" y="747"/>
                    <a:pt x="227" y="722"/>
                    <a:pt x="241" y="705"/>
                  </a:cubicBezTo>
                  <a:cubicBezTo>
                    <a:pt x="747" y="80"/>
                    <a:pt x="747" y="80"/>
                    <a:pt x="747" y="80"/>
                  </a:cubicBezTo>
                  <a:cubicBezTo>
                    <a:pt x="475" y="80"/>
                    <a:pt x="475" y="80"/>
                    <a:pt x="475" y="80"/>
                  </a:cubicBezTo>
                  <a:cubicBezTo>
                    <a:pt x="71" y="429"/>
                    <a:pt x="71" y="429"/>
                    <a:pt x="71" y="429"/>
                  </a:cubicBezTo>
                  <a:cubicBezTo>
                    <a:pt x="54" y="444"/>
                    <a:pt x="29" y="442"/>
                    <a:pt x="14" y="425"/>
                  </a:cubicBezTo>
                  <a:cubicBezTo>
                    <a:pt x="0" y="408"/>
                    <a:pt x="2" y="383"/>
                    <a:pt x="19" y="369"/>
                  </a:cubicBezTo>
                  <a:cubicBezTo>
                    <a:pt x="435" y="10"/>
                    <a:pt x="435" y="10"/>
                    <a:pt x="435" y="10"/>
                  </a:cubicBezTo>
                  <a:cubicBezTo>
                    <a:pt x="442" y="4"/>
                    <a:pt x="451" y="1"/>
                    <a:pt x="461" y="1"/>
                  </a:cubicBezTo>
                  <a:cubicBezTo>
                    <a:pt x="830" y="0"/>
                    <a:pt x="830" y="0"/>
                    <a:pt x="830" y="0"/>
                  </a:cubicBezTo>
                  <a:cubicBezTo>
                    <a:pt x="831" y="0"/>
                    <a:pt x="831" y="0"/>
                    <a:pt x="831" y="0"/>
                  </a:cubicBezTo>
                  <a:cubicBezTo>
                    <a:pt x="846" y="0"/>
                    <a:pt x="860" y="9"/>
                    <a:pt x="866" y="23"/>
                  </a:cubicBezTo>
                  <a:cubicBezTo>
                    <a:pt x="873" y="37"/>
                    <a:pt x="871" y="53"/>
                    <a:pt x="861" y="65"/>
                  </a:cubicBezTo>
                  <a:cubicBezTo>
                    <a:pt x="303" y="755"/>
                    <a:pt x="303" y="755"/>
                    <a:pt x="303" y="755"/>
                  </a:cubicBezTo>
                  <a:cubicBezTo>
                    <a:pt x="295" y="765"/>
                    <a:pt x="283" y="770"/>
                    <a:pt x="272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70"/>
            <p:cNvSpPr/>
            <p:nvPr/>
          </p:nvSpPr>
          <p:spPr>
            <a:xfrm>
              <a:off x="1287" y="2479"/>
              <a:ext cx="5" cy="28"/>
            </a:xfrm>
            <a:custGeom>
              <a:avLst/>
              <a:gdLst/>
              <a:ahLst/>
              <a:cxnLst/>
              <a:rect l="l" t="t" r="r" b="b"/>
              <a:pathLst>
                <a:path w="80" h="464" extrusionOk="0">
                  <a:moveTo>
                    <a:pt x="40" y="464"/>
                  </a:moveTo>
                  <a:cubicBezTo>
                    <a:pt x="18" y="464"/>
                    <a:pt x="0" y="446"/>
                    <a:pt x="0" y="4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424"/>
                    <a:pt x="80" y="424"/>
                    <a:pt x="80" y="424"/>
                  </a:cubicBezTo>
                  <a:cubicBezTo>
                    <a:pt x="80" y="446"/>
                    <a:pt x="62" y="464"/>
                    <a:pt x="40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70"/>
            <p:cNvSpPr/>
            <p:nvPr/>
          </p:nvSpPr>
          <p:spPr>
            <a:xfrm>
              <a:off x="1287" y="2453"/>
              <a:ext cx="5" cy="18"/>
            </a:xfrm>
            <a:custGeom>
              <a:avLst/>
              <a:gdLst/>
              <a:ahLst/>
              <a:cxnLst/>
              <a:rect l="l" t="t" r="r" b="b"/>
              <a:pathLst>
                <a:path w="80" h="299" extrusionOk="0">
                  <a:moveTo>
                    <a:pt x="40" y="299"/>
                  </a:moveTo>
                  <a:cubicBezTo>
                    <a:pt x="18" y="299"/>
                    <a:pt x="0" y="281"/>
                    <a:pt x="0" y="25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259"/>
                    <a:pt x="80" y="259"/>
                    <a:pt x="80" y="259"/>
                  </a:cubicBezTo>
                  <a:cubicBezTo>
                    <a:pt x="80" y="281"/>
                    <a:pt x="62" y="299"/>
                    <a:pt x="40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70"/>
            <p:cNvSpPr/>
            <p:nvPr/>
          </p:nvSpPr>
          <p:spPr>
            <a:xfrm>
              <a:off x="1287" y="2437"/>
              <a:ext cx="5" cy="12"/>
            </a:xfrm>
            <a:custGeom>
              <a:avLst/>
              <a:gdLst/>
              <a:ahLst/>
              <a:cxnLst/>
              <a:rect l="l" t="t" r="r" b="b"/>
              <a:pathLst>
                <a:path w="80" h="200" extrusionOk="0">
                  <a:moveTo>
                    <a:pt x="40" y="200"/>
                  </a:moveTo>
                  <a:cubicBezTo>
                    <a:pt x="18" y="200"/>
                    <a:pt x="0" y="182"/>
                    <a:pt x="0" y="1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160"/>
                    <a:pt x="80" y="160"/>
                    <a:pt x="80" y="160"/>
                  </a:cubicBezTo>
                  <a:cubicBezTo>
                    <a:pt x="80" y="182"/>
                    <a:pt x="62" y="200"/>
                    <a:pt x="40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70"/>
            <p:cNvSpPr/>
            <p:nvPr/>
          </p:nvSpPr>
          <p:spPr>
            <a:xfrm>
              <a:off x="1279" y="2393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76" y="352"/>
                  </a:moveTo>
                  <a:cubicBezTo>
                    <a:pt x="79" y="352"/>
                    <a:pt x="0" y="273"/>
                    <a:pt x="0" y="176"/>
                  </a:cubicBezTo>
                  <a:cubicBezTo>
                    <a:pt x="0" y="79"/>
                    <a:pt x="79" y="0"/>
                    <a:pt x="176" y="0"/>
                  </a:cubicBezTo>
                  <a:cubicBezTo>
                    <a:pt x="273" y="0"/>
                    <a:pt x="352" y="79"/>
                    <a:pt x="352" y="176"/>
                  </a:cubicBezTo>
                  <a:cubicBezTo>
                    <a:pt x="352" y="273"/>
                    <a:pt x="273" y="352"/>
                    <a:pt x="176" y="352"/>
                  </a:cubicBezTo>
                  <a:close/>
                  <a:moveTo>
                    <a:pt x="176" y="80"/>
                  </a:moveTo>
                  <a:cubicBezTo>
                    <a:pt x="123" y="80"/>
                    <a:pt x="80" y="123"/>
                    <a:pt x="80" y="176"/>
                  </a:cubicBezTo>
                  <a:cubicBezTo>
                    <a:pt x="80" y="229"/>
                    <a:pt x="123" y="272"/>
                    <a:pt x="176" y="272"/>
                  </a:cubicBezTo>
                  <a:cubicBezTo>
                    <a:pt x="229" y="272"/>
                    <a:pt x="272" y="229"/>
                    <a:pt x="272" y="176"/>
                  </a:cubicBezTo>
                  <a:cubicBezTo>
                    <a:pt x="272" y="123"/>
                    <a:pt x="229" y="80"/>
                    <a:pt x="176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70"/>
            <p:cNvSpPr/>
            <p:nvPr/>
          </p:nvSpPr>
          <p:spPr>
            <a:xfrm>
              <a:off x="1242" y="2404"/>
              <a:ext cx="42" cy="5"/>
            </a:xfrm>
            <a:custGeom>
              <a:avLst/>
              <a:gdLst/>
              <a:ahLst/>
              <a:cxnLst/>
              <a:rect l="l" t="t" r="r" b="b"/>
              <a:pathLst>
                <a:path w="699" h="80" extrusionOk="0">
                  <a:moveTo>
                    <a:pt x="659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81" y="0"/>
                    <a:pt x="699" y="18"/>
                    <a:pt x="699" y="40"/>
                  </a:cubicBezTo>
                  <a:cubicBezTo>
                    <a:pt x="699" y="62"/>
                    <a:pt x="681" y="80"/>
                    <a:pt x="659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70"/>
            <p:cNvSpPr/>
            <p:nvPr/>
          </p:nvSpPr>
          <p:spPr>
            <a:xfrm>
              <a:off x="1266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5" h="103" extrusionOk="0">
                  <a:moveTo>
                    <a:pt x="293" y="103"/>
                  </a:moveTo>
                  <a:cubicBezTo>
                    <a:pt x="292" y="103"/>
                    <a:pt x="291" y="103"/>
                    <a:pt x="289" y="103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17" y="78"/>
                    <a:pt x="0" y="58"/>
                    <a:pt x="3" y="36"/>
                  </a:cubicBezTo>
                  <a:cubicBezTo>
                    <a:pt x="5" y="15"/>
                    <a:pt x="24" y="0"/>
                    <a:pt x="46" y="0"/>
                  </a:cubicBezTo>
                  <a:cubicBezTo>
                    <a:pt x="297" y="24"/>
                    <a:pt x="297" y="24"/>
                    <a:pt x="297" y="24"/>
                  </a:cubicBezTo>
                  <a:cubicBezTo>
                    <a:pt x="319" y="26"/>
                    <a:pt x="335" y="45"/>
                    <a:pt x="333" y="67"/>
                  </a:cubicBezTo>
                  <a:cubicBezTo>
                    <a:pt x="331" y="88"/>
                    <a:pt x="314" y="103"/>
                    <a:pt x="2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70"/>
            <p:cNvSpPr/>
            <p:nvPr/>
          </p:nvSpPr>
          <p:spPr>
            <a:xfrm>
              <a:off x="1239" y="2401"/>
              <a:ext cx="8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95" y="128"/>
                  </a:moveTo>
                  <a:cubicBezTo>
                    <a:pt x="86" y="128"/>
                    <a:pt x="77" y="125"/>
                    <a:pt x="70" y="118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" y="60"/>
                    <a:pt x="0" y="35"/>
                    <a:pt x="14" y="18"/>
                  </a:cubicBezTo>
                  <a:cubicBezTo>
                    <a:pt x="29" y="1"/>
                    <a:pt x="54" y="0"/>
                    <a:pt x="70" y="14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38" y="72"/>
                    <a:pt x="140" y="97"/>
                    <a:pt x="126" y="114"/>
                  </a:cubicBezTo>
                  <a:cubicBezTo>
                    <a:pt x="118" y="123"/>
                    <a:pt x="107" y="128"/>
                    <a:pt x="9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70"/>
            <p:cNvSpPr/>
            <p:nvPr/>
          </p:nvSpPr>
          <p:spPr>
            <a:xfrm>
              <a:off x="1287" y="2375"/>
              <a:ext cx="5" cy="23"/>
            </a:xfrm>
            <a:custGeom>
              <a:avLst/>
              <a:gdLst/>
              <a:ahLst/>
              <a:cxnLst/>
              <a:rect l="l" t="t" r="r" b="b"/>
              <a:pathLst>
                <a:path w="80" h="381" extrusionOk="0">
                  <a:moveTo>
                    <a:pt x="40" y="381"/>
                  </a:moveTo>
                  <a:cubicBezTo>
                    <a:pt x="18" y="381"/>
                    <a:pt x="0" y="363"/>
                    <a:pt x="0" y="3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341"/>
                    <a:pt x="80" y="341"/>
                    <a:pt x="80" y="341"/>
                  </a:cubicBezTo>
                  <a:cubicBezTo>
                    <a:pt x="80" y="363"/>
                    <a:pt x="62" y="381"/>
                    <a:pt x="40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70"/>
            <p:cNvSpPr/>
            <p:nvPr/>
          </p:nvSpPr>
          <p:spPr>
            <a:xfrm>
              <a:off x="1263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9" h="188" extrusionOk="0">
                  <a:moveTo>
                    <a:pt x="95" y="188"/>
                  </a:moveTo>
                  <a:cubicBezTo>
                    <a:pt x="43" y="188"/>
                    <a:pt x="0" y="146"/>
                    <a:pt x="0" y="94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147" y="0"/>
                    <a:pt x="189" y="42"/>
                    <a:pt x="189" y="94"/>
                  </a:cubicBezTo>
                  <a:cubicBezTo>
                    <a:pt x="189" y="146"/>
                    <a:pt x="147" y="188"/>
                    <a:pt x="95" y="188"/>
                  </a:cubicBezTo>
                  <a:close/>
                  <a:moveTo>
                    <a:pt x="95" y="79"/>
                  </a:moveTo>
                  <a:cubicBezTo>
                    <a:pt x="87" y="79"/>
                    <a:pt x="80" y="86"/>
                    <a:pt x="80" y="94"/>
                  </a:cubicBezTo>
                  <a:cubicBezTo>
                    <a:pt x="80" y="110"/>
                    <a:pt x="110" y="110"/>
                    <a:pt x="110" y="94"/>
                  </a:cubicBezTo>
                  <a:cubicBezTo>
                    <a:pt x="110" y="86"/>
                    <a:pt x="103" y="79"/>
                    <a:pt x="95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70"/>
            <p:cNvSpPr/>
            <p:nvPr/>
          </p:nvSpPr>
          <p:spPr>
            <a:xfrm>
              <a:off x="1296" y="2404"/>
              <a:ext cx="39" cy="5"/>
            </a:xfrm>
            <a:custGeom>
              <a:avLst/>
              <a:gdLst/>
              <a:ahLst/>
              <a:cxnLst/>
              <a:rect l="l" t="t" r="r" b="b"/>
              <a:pathLst>
                <a:path w="683" h="80" extrusionOk="0">
                  <a:moveTo>
                    <a:pt x="643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43" y="0"/>
                    <a:pt x="643" y="0"/>
                    <a:pt x="643" y="0"/>
                  </a:cubicBezTo>
                  <a:cubicBezTo>
                    <a:pt x="665" y="0"/>
                    <a:pt x="683" y="18"/>
                    <a:pt x="683" y="40"/>
                  </a:cubicBezTo>
                  <a:cubicBezTo>
                    <a:pt x="683" y="62"/>
                    <a:pt x="665" y="80"/>
                    <a:pt x="643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70"/>
            <p:cNvSpPr/>
            <p:nvPr/>
          </p:nvSpPr>
          <p:spPr>
            <a:xfrm>
              <a:off x="1294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4" h="105" extrusionOk="0">
                  <a:moveTo>
                    <a:pt x="42" y="105"/>
                  </a:moveTo>
                  <a:cubicBezTo>
                    <a:pt x="21" y="105"/>
                    <a:pt x="4" y="90"/>
                    <a:pt x="2" y="69"/>
                  </a:cubicBezTo>
                  <a:cubicBezTo>
                    <a:pt x="0" y="47"/>
                    <a:pt x="16" y="28"/>
                    <a:pt x="38" y="26"/>
                  </a:cubicBezTo>
                  <a:cubicBezTo>
                    <a:pt x="289" y="2"/>
                    <a:pt x="289" y="2"/>
                    <a:pt x="289" y="2"/>
                  </a:cubicBezTo>
                  <a:cubicBezTo>
                    <a:pt x="310" y="0"/>
                    <a:pt x="330" y="16"/>
                    <a:pt x="332" y="38"/>
                  </a:cubicBezTo>
                  <a:cubicBezTo>
                    <a:pt x="334" y="60"/>
                    <a:pt x="318" y="80"/>
                    <a:pt x="296" y="82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4" y="105"/>
                    <a:pt x="43" y="105"/>
                    <a:pt x="42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70"/>
            <p:cNvSpPr/>
            <p:nvPr/>
          </p:nvSpPr>
          <p:spPr>
            <a:xfrm>
              <a:off x="1331" y="2401"/>
              <a:ext cx="9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45" y="128"/>
                  </a:moveTo>
                  <a:cubicBezTo>
                    <a:pt x="34" y="128"/>
                    <a:pt x="22" y="123"/>
                    <a:pt x="15" y="114"/>
                  </a:cubicBezTo>
                  <a:cubicBezTo>
                    <a:pt x="0" y="97"/>
                    <a:pt x="2" y="72"/>
                    <a:pt x="19" y="5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86" y="0"/>
                    <a:pt x="112" y="1"/>
                    <a:pt x="126" y="18"/>
                  </a:cubicBezTo>
                  <a:cubicBezTo>
                    <a:pt x="140" y="35"/>
                    <a:pt x="138" y="60"/>
                    <a:pt x="122" y="74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63" y="124"/>
                    <a:pt x="54" y="128"/>
                    <a:pt x="4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70"/>
            <p:cNvSpPr/>
            <p:nvPr/>
          </p:nvSpPr>
          <p:spPr>
            <a:xfrm>
              <a:off x="1306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94" y="188"/>
                  </a:moveTo>
                  <a:cubicBezTo>
                    <a:pt x="42" y="188"/>
                    <a:pt x="0" y="146"/>
                    <a:pt x="0" y="94"/>
                  </a:cubicBezTo>
                  <a:cubicBezTo>
                    <a:pt x="0" y="42"/>
                    <a:pt x="42" y="0"/>
                    <a:pt x="94" y="0"/>
                  </a:cubicBezTo>
                  <a:cubicBezTo>
                    <a:pt x="146" y="0"/>
                    <a:pt x="188" y="42"/>
                    <a:pt x="188" y="94"/>
                  </a:cubicBezTo>
                  <a:cubicBezTo>
                    <a:pt x="188" y="146"/>
                    <a:pt x="146" y="188"/>
                    <a:pt x="94" y="188"/>
                  </a:cubicBezTo>
                  <a:close/>
                  <a:moveTo>
                    <a:pt x="94" y="79"/>
                  </a:moveTo>
                  <a:cubicBezTo>
                    <a:pt x="86" y="79"/>
                    <a:pt x="79" y="86"/>
                    <a:pt x="79" y="94"/>
                  </a:cubicBezTo>
                  <a:cubicBezTo>
                    <a:pt x="79" y="110"/>
                    <a:pt x="109" y="110"/>
                    <a:pt x="109" y="94"/>
                  </a:cubicBezTo>
                  <a:cubicBezTo>
                    <a:pt x="109" y="86"/>
                    <a:pt x="102" y="79"/>
                    <a:pt x="94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48" name="Google Shape;1748;p70"/>
          <p:cNvGrpSpPr/>
          <p:nvPr/>
        </p:nvGrpSpPr>
        <p:grpSpPr>
          <a:xfrm>
            <a:off x="18763066" y="33709600"/>
            <a:ext cx="1257819" cy="2515639"/>
            <a:chOff x="1176" y="2347"/>
            <a:chExt cx="280" cy="228"/>
          </a:xfrm>
        </p:grpSpPr>
        <p:sp>
          <p:nvSpPr>
            <p:cNvPr id="1749" name="Google Shape;1749;p70"/>
            <p:cNvSpPr/>
            <p:nvPr/>
          </p:nvSpPr>
          <p:spPr>
            <a:xfrm>
              <a:off x="1176" y="2347"/>
              <a:ext cx="228" cy="228"/>
            </a:xfrm>
            <a:custGeom>
              <a:avLst/>
              <a:gdLst/>
              <a:ahLst/>
              <a:cxnLst/>
              <a:rect l="l" t="t" r="r" b="b"/>
              <a:pathLst>
                <a:path w="3796" h="3796" extrusionOk="0">
                  <a:moveTo>
                    <a:pt x="1898" y="3796"/>
                  </a:moveTo>
                  <a:cubicBezTo>
                    <a:pt x="851" y="3796"/>
                    <a:pt x="0" y="2945"/>
                    <a:pt x="0" y="1899"/>
                  </a:cubicBezTo>
                  <a:cubicBezTo>
                    <a:pt x="0" y="852"/>
                    <a:pt x="851" y="0"/>
                    <a:pt x="1898" y="0"/>
                  </a:cubicBezTo>
                  <a:cubicBezTo>
                    <a:pt x="2944" y="0"/>
                    <a:pt x="3796" y="852"/>
                    <a:pt x="3796" y="1899"/>
                  </a:cubicBezTo>
                  <a:cubicBezTo>
                    <a:pt x="3796" y="2945"/>
                    <a:pt x="2944" y="3796"/>
                    <a:pt x="1898" y="3796"/>
                  </a:cubicBezTo>
                  <a:close/>
                  <a:moveTo>
                    <a:pt x="1898" y="80"/>
                  </a:moveTo>
                  <a:cubicBezTo>
                    <a:pt x="895" y="80"/>
                    <a:pt x="79" y="896"/>
                    <a:pt x="79" y="1899"/>
                  </a:cubicBezTo>
                  <a:cubicBezTo>
                    <a:pt x="79" y="2901"/>
                    <a:pt x="895" y="3717"/>
                    <a:pt x="1898" y="3717"/>
                  </a:cubicBezTo>
                  <a:cubicBezTo>
                    <a:pt x="2900" y="3717"/>
                    <a:pt x="3716" y="2901"/>
                    <a:pt x="3716" y="1899"/>
                  </a:cubicBezTo>
                  <a:cubicBezTo>
                    <a:pt x="3716" y="896"/>
                    <a:pt x="2900" y="80"/>
                    <a:pt x="1898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70"/>
            <p:cNvSpPr/>
            <p:nvPr/>
          </p:nvSpPr>
          <p:spPr>
            <a:xfrm>
              <a:off x="1181" y="2426"/>
              <a:ext cx="218" cy="5"/>
            </a:xfrm>
            <a:custGeom>
              <a:avLst/>
              <a:gdLst/>
              <a:ahLst/>
              <a:cxnLst/>
              <a:rect l="l" t="t" r="r" b="b"/>
              <a:pathLst>
                <a:path w="3632" h="80" extrusionOk="0">
                  <a:moveTo>
                    <a:pt x="3592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3592" y="0"/>
                    <a:pt x="3592" y="0"/>
                    <a:pt x="3592" y="0"/>
                  </a:cubicBezTo>
                  <a:cubicBezTo>
                    <a:pt x="3614" y="0"/>
                    <a:pt x="3632" y="18"/>
                    <a:pt x="3632" y="40"/>
                  </a:cubicBezTo>
                  <a:cubicBezTo>
                    <a:pt x="3632" y="62"/>
                    <a:pt x="3614" y="80"/>
                    <a:pt x="3592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70"/>
            <p:cNvSpPr/>
            <p:nvPr/>
          </p:nvSpPr>
          <p:spPr>
            <a:xfrm>
              <a:off x="1296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1702" y="1062"/>
                  </a:moveTo>
                  <a:cubicBezTo>
                    <a:pt x="1696" y="1062"/>
                    <a:pt x="1689" y="1060"/>
                    <a:pt x="1682" y="1056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6" y="69"/>
                    <a:pt x="0" y="45"/>
                    <a:pt x="11" y="26"/>
                  </a:cubicBezTo>
                  <a:cubicBezTo>
                    <a:pt x="22" y="7"/>
                    <a:pt x="46" y="0"/>
                    <a:pt x="65" y="11"/>
                  </a:cubicBezTo>
                  <a:cubicBezTo>
                    <a:pt x="1723" y="988"/>
                    <a:pt x="1723" y="988"/>
                    <a:pt x="1723" y="988"/>
                  </a:cubicBezTo>
                  <a:cubicBezTo>
                    <a:pt x="1742" y="999"/>
                    <a:pt x="1748" y="1023"/>
                    <a:pt x="1737" y="1042"/>
                  </a:cubicBezTo>
                  <a:cubicBezTo>
                    <a:pt x="1729" y="1055"/>
                    <a:pt x="1716" y="1062"/>
                    <a:pt x="1702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70"/>
            <p:cNvSpPr/>
            <p:nvPr/>
          </p:nvSpPr>
          <p:spPr>
            <a:xfrm>
              <a:off x="1287" y="2520"/>
              <a:ext cx="5" cy="54"/>
            </a:xfrm>
            <a:custGeom>
              <a:avLst/>
              <a:gdLst/>
              <a:ahLst/>
              <a:cxnLst/>
              <a:rect l="l" t="t" r="r" b="b"/>
              <a:pathLst>
                <a:path w="80" h="904" extrusionOk="0">
                  <a:moveTo>
                    <a:pt x="40" y="904"/>
                  </a:moveTo>
                  <a:cubicBezTo>
                    <a:pt x="18" y="904"/>
                    <a:pt x="0" y="886"/>
                    <a:pt x="0" y="86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864"/>
                    <a:pt x="80" y="864"/>
                    <a:pt x="80" y="864"/>
                  </a:cubicBezTo>
                  <a:cubicBezTo>
                    <a:pt x="80" y="886"/>
                    <a:pt x="62" y="904"/>
                    <a:pt x="40" y="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70"/>
            <p:cNvSpPr/>
            <p:nvPr/>
          </p:nvSpPr>
          <p:spPr>
            <a:xfrm>
              <a:off x="1306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03" y="1292"/>
                  </a:moveTo>
                  <a:cubicBezTo>
                    <a:pt x="386" y="1292"/>
                    <a:pt x="370" y="1281"/>
                    <a:pt x="365" y="1264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40"/>
                    <a:pt x="2" y="27"/>
                    <a:pt x="10" y="17"/>
                  </a:cubicBezTo>
                  <a:cubicBezTo>
                    <a:pt x="17" y="7"/>
                    <a:pt x="29" y="1"/>
                    <a:pt x="42" y="1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96" y="0"/>
                    <a:pt x="309" y="8"/>
                    <a:pt x="316" y="22"/>
                  </a:cubicBezTo>
                  <a:cubicBezTo>
                    <a:pt x="840" y="1017"/>
                    <a:pt x="840" y="1017"/>
                    <a:pt x="840" y="1017"/>
                  </a:cubicBezTo>
                  <a:cubicBezTo>
                    <a:pt x="850" y="1036"/>
                    <a:pt x="842" y="1061"/>
                    <a:pt x="823" y="1071"/>
                  </a:cubicBezTo>
                  <a:cubicBezTo>
                    <a:pt x="803" y="1081"/>
                    <a:pt x="779" y="1074"/>
                    <a:pt x="769" y="1054"/>
                  </a:cubicBezTo>
                  <a:cubicBezTo>
                    <a:pt x="257" y="80"/>
                    <a:pt x="257" y="80"/>
                    <a:pt x="257" y="80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441" y="1241"/>
                    <a:pt x="441" y="1241"/>
                    <a:pt x="441" y="1241"/>
                  </a:cubicBezTo>
                  <a:cubicBezTo>
                    <a:pt x="448" y="1262"/>
                    <a:pt x="435" y="1285"/>
                    <a:pt x="414" y="1291"/>
                  </a:cubicBezTo>
                  <a:cubicBezTo>
                    <a:pt x="411" y="1292"/>
                    <a:pt x="407" y="1292"/>
                    <a:pt x="403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70"/>
            <p:cNvSpPr/>
            <p:nvPr/>
          </p:nvSpPr>
          <p:spPr>
            <a:xfrm>
              <a:off x="1338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2" h="770" extrusionOk="0">
                  <a:moveTo>
                    <a:pt x="601" y="770"/>
                  </a:moveTo>
                  <a:cubicBezTo>
                    <a:pt x="589" y="770"/>
                    <a:pt x="578" y="765"/>
                    <a:pt x="570" y="75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" y="53"/>
                    <a:pt x="0" y="37"/>
                    <a:pt x="6" y="23"/>
                  </a:cubicBezTo>
                  <a:cubicBezTo>
                    <a:pt x="13" y="9"/>
                    <a:pt x="27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2" y="1"/>
                    <a:pt x="412" y="1"/>
                    <a:pt x="412" y="1"/>
                  </a:cubicBezTo>
                  <a:cubicBezTo>
                    <a:pt x="422" y="1"/>
                    <a:pt x="431" y="4"/>
                    <a:pt x="438" y="10"/>
                  </a:cubicBezTo>
                  <a:cubicBezTo>
                    <a:pt x="854" y="369"/>
                    <a:pt x="854" y="369"/>
                    <a:pt x="854" y="369"/>
                  </a:cubicBezTo>
                  <a:cubicBezTo>
                    <a:pt x="871" y="383"/>
                    <a:pt x="872" y="408"/>
                    <a:pt x="858" y="425"/>
                  </a:cubicBezTo>
                  <a:cubicBezTo>
                    <a:pt x="844" y="442"/>
                    <a:pt x="818" y="444"/>
                    <a:pt x="802" y="429"/>
                  </a:cubicBezTo>
                  <a:cubicBezTo>
                    <a:pt x="397" y="80"/>
                    <a:pt x="397" y="80"/>
                    <a:pt x="397" y="80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632" y="705"/>
                    <a:pt x="632" y="705"/>
                    <a:pt x="632" y="705"/>
                  </a:cubicBezTo>
                  <a:cubicBezTo>
                    <a:pt x="646" y="722"/>
                    <a:pt x="643" y="747"/>
                    <a:pt x="626" y="761"/>
                  </a:cubicBezTo>
                  <a:cubicBezTo>
                    <a:pt x="618" y="767"/>
                    <a:pt x="610" y="770"/>
                    <a:pt x="601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70"/>
            <p:cNvSpPr/>
            <p:nvPr/>
          </p:nvSpPr>
          <p:spPr>
            <a:xfrm>
              <a:off x="1179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45" y="1062"/>
                  </a:moveTo>
                  <a:cubicBezTo>
                    <a:pt x="32" y="1062"/>
                    <a:pt x="18" y="1055"/>
                    <a:pt x="11" y="1042"/>
                  </a:cubicBezTo>
                  <a:cubicBezTo>
                    <a:pt x="0" y="1023"/>
                    <a:pt x="6" y="999"/>
                    <a:pt x="25" y="988"/>
                  </a:cubicBezTo>
                  <a:cubicBezTo>
                    <a:pt x="1682" y="11"/>
                    <a:pt x="1682" y="11"/>
                    <a:pt x="1682" y="11"/>
                  </a:cubicBezTo>
                  <a:cubicBezTo>
                    <a:pt x="1701" y="0"/>
                    <a:pt x="1726" y="7"/>
                    <a:pt x="1737" y="26"/>
                  </a:cubicBezTo>
                  <a:cubicBezTo>
                    <a:pt x="1748" y="45"/>
                    <a:pt x="1742" y="69"/>
                    <a:pt x="1723" y="80"/>
                  </a:cubicBezTo>
                  <a:cubicBezTo>
                    <a:pt x="65" y="1056"/>
                    <a:pt x="65" y="1056"/>
                    <a:pt x="65" y="1056"/>
                  </a:cubicBezTo>
                  <a:cubicBezTo>
                    <a:pt x="59" y="1060"/>
                    <a:pt x="52" y="1062"/>
                    <a:pt x="45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70"/>
            <p:cNvSpPr/>
            <p:nvPr/>
          </p:nvSpPr>
          <p:spPr>
            <a:xfrm>
              <a:off x="1222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47" y="1292"/>
                  </a:moveTo>
                  <a:cubicBezTo>
                    <a:pt x="443" y="1292"/>
                    <a:pt x="439" y="1292"/>
                    <a:pt x="435" y="1291"/>
                  </a:cubicBezTo>
                  <a:cubicBezTo>
                    <a:pt x="414" y="1285"/>
                    <a:pt x="402" y="1262"/>
                    <a:pt x="408" y="1241"/>
                  </a:cubicBezTo>
                  <a:cubicBezTo>
                    <a:pt x="755" y="81"/>
                    <a:pt x="755" y="81"/>
                    <a:pt x="755" y="81"/>
                  </a:cubicBezTo>
                  <a:cubicBezTo>
                    <a:pt x="593" y="80"/>
                    <a:pt x="593" y="80"/>
                    <a:pt x="593" y="80"/>
                  </a:cubicBezTo>
                  <a:cubicBezTo>
                    <a:pt x="81" y="1054"/>
                    <a:pt x="81" y="1054"/>
                    <a:pt x="81" y="1054"/>
                  </a:cubicBezTo>
                  <a:cubicBezTo>
                    <a:pt x="70" y="1074"/>
                    <a:pt x="46" y="1081"/>
                    <a:pt x="27" y="1071"/>
                  </a:cubicBezTo>
                  <a:cubicBezTo>
                    <a:pt x="7" y="1061"/>
                    <a:pt x="0" y="1036"/>
                    <a:pt x="10" y="1017"/>
                  </a:cubicBezTo>
                  <a:cubicBezTo>
                    <a:pt x="533" y="22"/>
                    <a:pt x="533" y="22"/>
                    <a:pt x="533" y="22"/>
                  </a:cubicBezTo>
                  <a:cubicBezTo>
                    <a:pt x="540" y="8"/>
                    <a:pt x="554" y="0"/>
                    <a:pt x="569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21" y="1"/>
                    <a:pt x="832" y="7"/>
                    <a:pt x="840" y="17"/>
                  </a:cubicBezTo>
                  <a:cubicBezTo>
                    <a:pt x="847" y="27"/>
                    <a:pt x="850" y="40"/>
                    <a:pt x="846" y="52"/>
                  </a:cubicBezTo>
                  <a:cubicBezTo>
                    <a:pt x="485" y="1264"/>
                    <a:pt x="485" y="1264"/>
                    <a:pt x="485" y="1264"/>
                  </a:cubicBezTo>
                  <a:cubicBezTo>
                    <a:pt x="480" y="1281"/>
                    <a:pt x="464" y="1292"/>
                    <a:pt x="447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70"/>
            <p:cNvSpPr/>
            <p:nvPr/>
          </p:nvSpPr>
          <p:spPr>
            <a:xfrm>
              <a:off x="1189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3" h="770" extrusionOk="0">
                  <a:moveTo>
                    <a:pt x="272" y="770"/>
                  </a:moveTo>
                  <a:cubicBezTo>
                    <a:pt x="263" y="770"/>
                    <a:pt x="254" y="767"/>
                    <a:pt x="247" y="761"/>
                  </a:cubicBezTo>
                  <a:cubicBezTo>
                    <a:pt x="230" y="747"/>
                    <a:pt x="227" y="722"/>
                    <a:pt x="241" y="705"/>
                  </a:cubicBezTo>
                  <a:cubicBezTo>
                    <a:pt x="747" y="80"/>
                    <a:pt x="747" y="80"/>
                    <a:pt x="747" y="80"/>
                  </a:cubicBezTo>
                  <a:cubicBezTo>
                    <a:pt x="475" y="80"/>
                    <a:pt x="475" y="80"/>
                    <a:pt x="475" y="80"/>
                  </a:cubicBezTo>
                  <a:cubicBezTo>
                    <a:pt x="71" y="429"/>
                    <a:pt x="71" y="429"/>
                    <a:pt x="71" y="429"/>
                  </a:cubicBezTo>
                  <a:cubicBezTo>
                    <a:pt x="54" y="444"/>
                    <a:pt x="29" y="442"/>
                    <a:pt x="14" y="425"/>
                  </a:cubicBezTo>
                  <a:cubicBezTo>
                    <a:pt x="0" y="408"/>
                    <a:pt x="2" y="383"/>
                    <a:pt x="19" y="369"/>
                  </a:cubicBezTo>
                  <a:cubicBezTo>
                    <a:pt x="435" y="10"/>
                    <a:pt x="435" y="10"/>
                    <a:pt x="435" y="10"/>
                  </a:cubicBezTo>
                  <a:cubicBezTo>
                    <a:pt x="442" y="4"/>
                    <a:pt x="451" y="1"/>
                    <a:pt x="461" y="1"/>
                  </a:cubicBezTo>
                  <a:cubicBezTo>
                    <a:pt x="830" y="0"/>
                    <a:pt x="830" y="0"/>
                    <a:pt x="830" y="0"/>
                  </a:cubicBezTo>
                  <a:cubicBezTo>
                    <a:pt x="831" y="0"/>
                    <a:pt x="831" y="0"/>
                    <a:pt x="831" y="0"/>
                  </a:cubicBezTo>
                  <a:cubicBezTo>
                    <a:pt x="846" y="0"/>
                    <a:pt x="860" y="9"/>
                    <a:pt x="866" y="23"/>
                  </a:cubicBezTo>
                  <a:cubicBezTo>
                    <a:pt x="873" y="37"/>
                    <a:pt x="871" y="53"/>
                    <a:pt x="861" y="65"/>
                  </a:cubicBezTo>
                  <a:cubicBezTo>
                    <a:pt x="303" y="755"/>
                    <a:pt x="303" y="755"/>
                    <a:pt x="303" y="755"/>
                  </a:cubicBezTo>
                  <a:cubicBezTo>
                    <a:pt x="295" y="765"/>
                    <a:pt x="283" y="770"/>
                    <a:pt x="272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70"/>
            <p:cNvSpPr/>
            <p:nvPr/>
          </p:nvSpPr>
          <p:spPr>
            <a:xfrm>
              <a:off x="1287" y="2479"/>
              <a:ext cx="5" cy="28"/>
            </a:xfrm>
            <a:custGeom>
              <a:avLst/>
              <a:gdLst/>
              <a:ahLst/>
              <a:cxnLst/>
              <a:rect l="l" t="t" r="r" b="b"/>
              <a:pathLst>
                <a:path w="80" h="464" extrusionOk="0">
                  <a:moveTo>
                    <a:pt x="40" y="464"/>
                  </a:moveTo>
                  <a:cubicBezTo>
                    <a:pt x="18" y="464"/>
                    <a:pt x="0" y="446"/>
                    <a:pt x="0" y="4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424"/>
                    <a:pt x="80" y="424"/>
                    <a:pt x="80" y="424"/>
                  </a:cubicBezTo>
                  <a:cubicBezTo>
                    <a:pt x="80" y="446"/>
                    <a:pt x="62" y="464"/>
                    <a:pt x="40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70"/>
            <p:cNvSpPr/>
            <p:nvPr/>
          </p:nvSpPr>
          <p:spPr>
            <a:xfrm>
              <a:off x="1287" y="2453"/>
              <a:ext cx="5" cy="18"/>
            </a:xfrm>
            <a:custGeom>
              <a:avLst/>
              <a:gdLst/>
              <a:ahLst/>
              <a:cxnLst/>
              <a:rect l="l" t="t" r="r" b="b"/>
              <a:pathLst>
                <a:path w="80" h="299" extrusionOk="0">
                  <a:moveTo>
                    <a:pt x="40" y="299"/>
                  </a:moveTo>
                  <a:cubicBezTo>
                    <a:pt x="18" y="299"/>
                    <a:pt x="0" y="281"/>
                    <a:pt x="0" y="25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259"/>
                    <a:pt x="80" y="259"/>
                    <a:pt x="80" y="259"/>
                  </a:cubicBezTo>
                  <a:cubicBezTo>
                    <a:pt x="80" y="281"/>
                    <a:pt x="62" y="299"/>
                    <a:pt x="40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70"/>
            <p:cNvSpPr/>
            <p:nvPr/>
          </p:nvSpPr>
          <p:spPr>
            <a:xfrm>
              <a:off x="1287" y="2437"/>
              <a:ext cx="5" cy="12"/>
            </a:xfrm>
            <a:custGeom>
              <a:avLst/>
              <a:gdLst/>
              <a:ahLst/>
              <a:cxnLst/>
              <a:rect l="l" t="t" r="r" b="b"/>
              <a:pathLst>
                <a:path w="80" h="200" extrusionOk="0">
                  <a:moveTo>
                    <a:pt x="40" y="200"/>
                  </a:moveTo>
                  <a:cubicBezTo>
                    <a:pt x="18" y="200"/>
                    <a:pt x="0" y="182"/>
                    <a:pt x="0" y="1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160"/>
                    <a:pt x="80" y="160"/>
                    <a:pt x="80" y="160"/>
                  </a:cubicBezTo>
                  <a:cubicBezTo>
                    <a:pt x="80" y="182"/>
                    <a:pt x="62" y="200"/>
                    <a:pt x="40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70"/>
            <p:cNvSpPr/>
            <p:nvPr/>
          </p:nvSpPr>
          <p:spPr>
            <a:xfrm>
              <a:off x="1279" y="2393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76" y="352"/>
                  </a:moveTo>
                  <a:cubicBezTo>
                    <a:pt x="79" y="352"/>
                    <a:pt x="0" y="273"/>
                    <a:pt x="0" y="176"/>
                  </a:cubicBezTo>
                  <a:cubicBezTo>
                    <a:pt x="0" y="79"/>
                    <a:pt x="79" y="0"/>
                    <a:pt x="176" y="0"/>
                  </a:cubicBezTo>
                  <a:cubicBezTo>
                    <a:pt x="273" y="0"/>
                    <a:pt x="352" y="79"/>
                    <a:pt x="352" y="176"/>
                  </a:cubicBezTo>
                  <a:cubicBezTo>
                    <a:pt x="352" y="273"/>
                    <a:pt x="273" y="352"/>
                    <a:pt x="176" y="352"/>
                  </a:cubicBezTo>
                  <a:close/>
                  <a:moveTo>
                    <a:pt x="176" y="80"/>
                  </a:moveTo>
                  <a:cubicBezTo>
                    <a:pt x="123" y="80"/>
                    <a:pt x="80" y="123"/>
                    <a:pt x="80" y="176"/>
                  </a:cubicBezTo>
                  <a:cubicBezTo>
                    <a:pt x="80" y="229"/>
                    <a:pt x="123" y="272"/>
                    <a:pt x="176" y="272"/>
                  </a:cubicBezTo>
                  <a:cubicBezTo>
                    <a:pt x="229" y="272"/>
                    <a:pt x="272" y="229"/>
                    <a:pt x="272" y="176"/>
                  </a:cubicBezTo>
                  <a:cubicBezTo>
                    <a:pt x="272" y="123"/>
                    <a:pt x="229" y="80"/>
                    <a:pt x="176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70"/>
            <p:cNvSpPr/>
            <p:nvPr/>
          </p:nvSpPr>
          <p:spPr>
            <a:xfrm>
              <a:off x="1242" y="2404"/>
              <a:ext cx="42" cy="5"/>
            </a:xfrm>
            <a:custGeom>
              <a:avLst/>
              <a:gdLst/>
              <a:ahLst/>
              <a:cxnLst/>
              <a:rect l="l" t="t" r="r" b="b"/>
              <a:pathLst>
                <a:path w="699" h="80" extrusionOk="0">
                  <a:moveTo>
                    <a:pt x="659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81" y="0"/>
                    <a:pt x="699" y="18"/>
                    <a:pt x="699" y="40"/>
                  </a:cubicBezTo>
                  <a:cubicBezTo>
                    <a:pt x="699" y="62"/>
                    <a:pt x="681" y="80"/>
                    <a:pt x="659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70"/>
            <p:cNvSpPr/>
            <p:nvPr/>
          </p:nvSpPr>
          <p:spPr>
            <a:xfrm>
              <a:off x="1436" y="2490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5" h="103" extrusionOk="0">
                  <a:moveTo>
                    <a:pt x="293" y="103"/>
                  </a:moveTo>
                  <a:cubicBezTo>
                    <a:pt x="292" y="103"/>
                    <a:pt x="291" y="103"/>
                    <a:pt x="289" y="103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17" y="78"/>
                    <a:pt x="0" y="58"/>
                    <a:pt x="3" y="36"/>
                  </a:cubicBezTo>
                  <a:cubicBezTo>
                    <a:pt x="5" y="15"/>
                    <a:pt x="24" y="0"/>
                    <a:pt x="46" y="0"/>
                  </a:cubicBezTo>
                  <a:cubicBezTo>
                    <a:pt x="297" y="24"/>
                    <a:pt x="297" y="24"/>
                    <a:pt x="297" y="24"/>
                  </a:cubicBezTo>
                  <a:cubicBezTo>
                    <a:pt x="319" y="26"/>
                    <a:pt x="335" y="45"/>
                    <a:pt x="333" y="67"/>
                  </a:cubicBezTo>
                  <a:cubicBezTo>
                    <a:pt x="331" y="88"/>
                    <a:pt x="314" y="103"/>
                    <a:pt x="2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70"/>
            <p:cNvSpPr/>
            <p:nvPr/>
          </p:nvSpPr>
          <p:spPr>
            <a:xfrm>
              <a:off x="1239" y="2401"/>
              <a:ext cx="8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95" y="128"/>
                  </a:moveTo>
                  <a:cubicBezTo>
                    <a:pt x="86" y="128"/>
                    <a:pt x="77" y="125"/>
                    <a:pt x="70" y="118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" y="60"/>
                    <a:pt x="0" y="35"/>
                    <a:pt x="14" y="18"/>
                  </a:cubicBezTo>
                  <a:cubicBezTo>
                    <a:pt x="29" y="1"/>
                    <a:pt x="54" y="0"/>
                    <a:pt x="70" y="14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38" y="72"/>
                    <a:pt x="140" y="97"/>
                    <a:pt x="126" y="114"/>
                  </a:cubicBezTo>
                  <a:cubicBezTo>
                    <a:pt x="118" y="123"/>
                    <a:pt x="107" y="128"/>
                    <a:pt x="9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70"/>
            <p:cNvSpPr/>
            <p:nvPr/>
          </p:nvSpPr>
          <p:spPr>
            <a:xfrm>
              <a:off x="1287" y="2375"/>
              <a:ext cx="5" cy="23"/>
            </a:xfrm>
            <a:custGeom>
              <a:avLst/>
              <a:gdLst/>
              <a:ahLst/>
              <a:cxnLst/>
              <a:rect l="l" t="t" r="r" b="b"/>
              <a:pathLst>
                <a:path w="80" h="381" extrusionOk="0">
                  <a:moveTo>
                    <a:pt x="40" y="381"/>
                  </a:moveTo>
                  <a:cubicBezTo>
                    <a:pt x="18" y="381"/>
                    <a:pt x="0" y="363"/>
                    <a:pt x="0" y="3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341"/>
                    <a:pt x="80" y="341"/>
                    <a:pt x="80" y="341"/>
                  </a:cubicBezTo>
                  <a:cubicBezTo>
                    <a:pt x="80" y="363"/>
                    <a:pt x="62" y="381"/>
                    <a:pt x="40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70"/>
            <p:cNvSpPr/>
            <p:nvPr/>
          </p:nvSpPr>
          <p:spPr>
            <a:xfrm>
              <a:off x="1263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9" h="188" extrusionOk="0">
                  <a:moveTo>
                    <a:pt x="95" y="188"/>
                  </a:moveTo>
                  <a:cubicBezTo>
                    <a:pt x="43" y="188"/>
                    <a:pt x="0" y="146"/>
                    <a:pt x="0" y="94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147" y="0"/>
                    <a:pt x="189" y="42"/>
                    <a:pt x="189" y="94"/>
                  </a:cubicBezTo>
                  <a:cubicBezTo>
                    <a:pt x="189" y="146"/>
                    <a:pt x="147" y="188"/>
                    <a:pt x="95" y="188"/>
                  </a:cubicBezTo>
                  <a:close/>
                  <a:moveTo>
                    <a:pt x="95" y="79"/>
                  </a:moveTo>
                  <a:cubicBezTo>
                    <a:pt x="87" y="79"/>
                    <a:pt x="80" y="86"/>
                    <a:pt x="80" y="94"/>
                  </a:cubicBezTo>
                  <a:cubicBezTo>
                    <a:pt x="80" y="110"/>
                    <a:pt x="110" y="110"/>
                    <a:pt x="110" y="94"/>
                  </a:cubicBezTo>
                  <a:cubicBezTo>
                    <a:pt x="110" y="86"/>
                    <a:pt x="103" y="79"/>
                    <a:pt x="95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70"/>
            <p:cNvSpPr/>
            <p:nvPr/>
          </p:nvSpPr>
          <p:spPr>
            <a:xfrm>
              <a:off x="1296" y="2404"/>
              <a:ext cx="39" cy="5"/>
            </a:xfrm>
            <a:custGeom>
              <a:avLst/>
              <a:gdLst/>
              <a:ahLst/>
              <a:cxnLst/>
              <a:rect l="l" t="t" r="r" b="b"/>
              <a:pathLst>
                <a:path w="683" h="80" extrusionOk="0">
                  <a:moveTo>
                    <a:pt x="643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43" y="0"/>
                    <a:pt x="643" y="0"/>
                    <a:pt x="643" y="0"/>
                  </a:cubicBezTo>
                  <a:cubicBezTo>
                    <a:pt x="665" y="0"/>
                    <a:pt x="683" y="18"/>
                    <a:pt x="683" y="40"/>
                  </a:cubicBezTo>
                  <a:cubicBezTo>
                    <a:pt x="683" y="62"/>
                    <a:pt x="665" y="80"/>
                    <a:pt x="643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70"/>
            <p:cNvSpPr/>
            <p:nvPr/>
          </p:nvSpPr>
          <p:spPr>
            <a:xfrm>
              <a:off x="1294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4" h="105" extrusionOk="0">
                  <a:moveTo>
                    <a:pt x="42" y="105"/>
                  </a:moveTo>
                  <a:cubicBezTo>
                    <a:pt x="21" y="105"/>
                    <a:pt x="4" y="90"/>
                    <a:pt x="2" y="69"/>
                  </a:cubicBezTo>
                  <a:cubicBezTo>
                    <a:pt x="0" y="47"/>
                    <a:pt x="16" y="28"/>
                    <a:pt x="38" y="26"/>
                  </a:cubicBezTo>
                  <a:cubicBezTo>
                    <a:pt x="289" y="2"/>
                    <a:pt x="289" y="2"/>
                    <a:pt x="289" y="2"/>
                  </a:cubicBezTo>
                  <a:cubicBezTo>
                    <a:pt x="310" y="0"/>
                    <a:pt x="330" y="16"/>
                    <a:pt x="332" y="38"/>
                  </a:cubicBezTo>
                  <a:cubicBezTo>
                    <a:pt x="334" y="60"/>
                    <a:pt x="318" y="80"/>
                    <a:pt x="296" y="82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4" y="105"/>
                    <a:pt x="43" y="105"/>
                    <a:pt x="42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70"/>
            <p:cNvSpPr/>
            <p:nvPr/>
          </p:nvSpPr>
          <p:spPr>
            <a:xfrm>
              <a:off x="1331" y="2401"/>
              <a:ext cx="9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45" y="128"/>
                  </a:moveTo>
                  <a:cubicBezTo>
                    <a:pt x="34" y="128"/>
                    <a:pt x="22" y="123"/>
                    <a:pt x="15" y="114"/>
                  </a:cubicBezTo>
                  <a:cubicBezTo>
                    <a:pt x="0" y="97"/>
                    <a:pt x="2" y="72"/>
                    <a:pt x="19" y="5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86" y="0"/>
                    <a:pt x="112" y="1"/>
                    <a:pt x="126" y="18"/>
                  </a:cubicBezTo>
                  <a:cubicBezTo>
                    <a:pt x="140" y="35"/>
                    <a:pt x="138" y="60"/>
                    <a:pt x="122" y="74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63" y="124"/>
                    <a:pt x="54" y="128"/>
                    <a:pt x="4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70"/>
            <p:cNvSpPr/>
            <p:nvPr/>
          </p:nvSpPr>
          <p:spPr>
            <a:xfrm>
              <a:off x="1306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94" y="188"/>
                  </a:moveTo>
                  <a:cubicBezTo>
                    <a:pt x="42" y="188"/>
                    <a:pt x="0" y="146"/>
                    <a:pt x="0" y="94"/>
                  </a:cubicBezTo>
                  <a:cubicBezTo>
                    <a:pt x="0" y="42"/>
                    <a:pt x="42" y="0"/>
                    <a:pt x="94" y="0"/>
                  </a:cubicBezTo>
                  <a:cubicBezTo>
                    <a:pt x="146" y="0"/>
                    <a:pt x="188" y="42"/>
                    <a:pt x="188" y="94"/>
                  </a:cubicBezTo>
                  <a:cubicBezTo>
                    <a:pt x="188" y="146"/>
                    <a:pt x="146" y="188"/>
                    <a:pt x="94" y="188"/>
                  </a:cubicBezTo>
                  <a:close/>
                  <a:moveTo>
                    <a:pt x="94" y="79"/>
                  </a:moveTo>
                  <a:cubicBezTo>
                    <a:pt x="86" y="79"/>
                    <a:pt x="79" y="86"/>
                    <a:pt x="79" y="94"/>
                  </a:cubicBezTo>
                  <a:cubicBezTo>
                    <a:pt x="79" y="110"/>
                    <a:pt x="109" y="110"/>
                    <a:pt x="109" y="94"/>
                  </a:cubicBezTo>
                  <a:cubicBezTo>
                    <a:pt x="109" y="86"/>
                    <a:pt x="102" y="79"/>
                    <a:pt x="94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71" name="Google Shape;1771;p70"/>
          <p:cNvSpPr txBox="1">
            <a:spLocks noGrp="1"/>
          </p:cNvSpPr>
          <p:nvPr>
            <p:ph type="sldNum" idx="12"/>
          </p:nvPr>
        </p:nvSpPr>
        <p:spPr>
          <a:xfrm>
            <a:off x="8172000" y="318875"/>
            <a:ext cx="2967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 b="1">
                <a:solidFill>
                  <a:schemeClr val="lt1"/>
                </a:solidFill>
              </a:rPr>
              <a:t>13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772" name="Google Shape;1772;p70"/>
          <p:cNvSpPr txBox="1"/>
          <p:nvPr/>
        </p:nvSpPr>
        <p:spPr>
          <a:xfrm>
            <a:off x="435100" y="1087150"/>
            <a:ext cx="4092000" cy="14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s" sz="1300">
                <a:solidFill>
                  <a:schemeClr val="dk2"/>
                </a:solidFill>
              </a:rPr>
              <a:t>Low fidelity model inspired by Boeing 747</a:t>
            </a:r>
            <a:br>
              <a:rPr lang="es" sz="1300">
                <a:solidFill>
                  <a:schemeClr val="dk2"/>
                </a:solidFill>
              </a:rPr>
            </a:br>
            <a:endParaRPr sz="1300">
              <a:solidFill>
                <a:schemeClr val="dk2"/>
              </a:solidFill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s" sz="1300">
                <a:solidFill>
                  <a:schemeClr val="dk2"/>
                </a:solidFill>
              </a:rPr>
              <a:t>Hinge stiffness goes from 1e+04</a:t>
            </a:r>
            <a:r>
              <a:rPr lang="es" sz="1100" b="1">
                <a:solidFill>
                  <a:schemeClr val="dk2"/>
                </a:solidFill>
              </a:rPr>
              <a:t>[Nm/rad]</a:t>
            </a:r>
            <a:r>
              <a:rPr lang="es" sz="1300">
                <a:solidFill>
                  <a:schemeClr val="dk2"/>
                </a:solidFill>
              </a:rPr>
              <a:t> to 1e+10</a:t>
            </a:r>
            <a:r>
              <a:rPr lang="es" sz="1100" b="1">
                <a:solidFill>
                  <a:schemeClr val="dk2"/>
                </a:solidFill>
              </a:rPr>
              <a:t>[Nm/rad]</a:t>
            </a:r>
            <a:br>
              <a:rPr lang="es" sz="1300">
                <a:solidFill>
                  <a:schemeClr val="dk2"/>
                </a:solidFill>
              </a:rPr>
            </a:br>
            <a:endParaRPr sz="1300">
              <a:solidFill>
                <a:schemeClr val="dk2"/>
              </a:solidFill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s" sz="1300">
                <a:solidFill>
                  <a:schemeClr val="dk2"/>
                </a:solidFill>
              </a:rPr>
              <a:t>Hinge position: 67%, 72%, 78%, 83%, 89% wrt wingspan</a:t>
            </a:r>
            <a:endParaRPr sz="130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773" name="Google Shape;1773;p70"/>
          <p:cNvSpPr txBox="1"/>
          <p:nvPr/>
        </p:nvSpPr>
        <p:spPr>
          <a:xfrm>
            <a:off x="4059275" y="219125"/>
            <a:ext cx="21594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00205B"/>
                </a:solidFill>
              </a:rPr>
              <a:t>/       Flutter analysis</a:t>
            </a:r>
            <a:endParaRPr>
              <a:solidFill>
                <a:srgbClr val="00205B"/>
              </a:solidFill>
            </a:endParaRPr>
          </a:p>
        </p:txBody>
      </p:sp>
      <p:pic>
        <p:nvPicPr>
          <p:cNvPr id="1774" name="Google Shape;177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0900" y="830650"/>
            <a:ext cx="2742024" cy="2091175"/>
          </a:xfrm>
          <a:prstGeom prst="rect">
            <a:avLst/>
          </a:prstGeom>
          <a:noFill/>
          <a:ln>
            <a:noFill/>
          </a:ln>
          <a:effectLst>
            <a:outerShdw blurRad="57150" dist="361950" algn="bl" rotWithShape="0">
              <a:srgbClr val="000000">
                <a:alpha val="50000"/>
              </a:srgbClr>
            </a:outerShdw>
          </a:effectLst>
        </p:spPr>
      </p:pic>
      <p:pic>
        <p:nvPicPr>
          <p:cNvPr id="1775" name="Google Shape;1775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8838" y="3774871"/>
            <a:ext cx="5378713" cy="828412"/>
          </a:xfrm>
          <a:prstGeom prst="rect">
            <a:avLst/>
          </a:prstGeom>
          <a:noFill/>
          <a:ln>
            <a:noFill/>
          </a:ln>
        </p:spPr>
      </p:pic>
      <p:sp>
        <p:nvSpPr>
          <p:cNvPr id="1776" name="Google Shape;1776;p70"/>
          <p:cNvSpPr txBox="1"/>
          <p:nvPr/>
        </p:nvSpPr>
        <p:spPr>
          <a:xfrm>
            <a:off x="1958850" y="3305175"/>
            <a:ext cx="53787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00205B"/>
                </a:solidFill>
              </a:rPr>
              <a:t>Mass addition to the wingtip</a:t>
            </a:r>
            <a:endParaRPr/>
          </a:p>
        </p:txBody>
      </p:sp>
      <p:sp>
        <p:nvSpPr>
          <p:cNvPr id="1777" name="Google Shape;1777;p70"/>
          <p:cNvSpPr/>
          <p:nvPr/>
        </p:nvSpPr>
        <p:spPr>
          <a:xfrm>
            <a:off x="272400" y="2996200"/>
            <a:ext cx="1469400" cy="1306800"/>
          </a:xfrm>
          <a:prstGeom prst="wedgeRectCallout">
            <a:avLst>
              <a:gd name="adj1" fmla="val 66519"/>
              <a:gd name="adj2" fmla="val 39243"/>
            </a:avLst>
          </a:prstGeom>
          <a:solidFill>
            <a:srgbClr val="FFFFFF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23825" dir="76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5AD"/>
              </a:buClr>
              <a:buSzPts val="1400"/>
              <a:buFont typeface="Arial"/>
              <a:buNone/>
            </a:pPr>
            <a:r>
              <a:rPr lang="es" b="1">
                <a:solidFill>
                  <a:schemeClr val="dk2"/>
                </a:solidFill>
              </a:rPr>
              <a:t>CONM2</a:t>
            </a:r>
            <a:endParaRPr b="1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5AD"/>
              </a:buClr>
              <a:buSzPts val="1400"/>
              <a:buFont typeface="Arial"/>
              <a:buNone/>
            </a:pPr>
            <a:r>
              <a:rPr lang="es">
                <a:solidFill>
                  <a:schemeClr val="dk2"/>
                </a:solidFill>
              </a:rPr>
              <a:t>Allows the specification of a concentrated mass </a:t>
            </a:r>
            <a:endParaRPr sz="900" b="0" i="0" u="none" strike="noStrike" cap="none">
              <a:solidFill>
                <a:srgbClr val="0085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8" name="Google Shape;1778;p70"/>
          <p:cNvSpPr/>
          <p:nvPr/>
        </p:nvSpPr>
        <p:spPr>
          <a:xfrm>
            <a:off x="7353600" y="3743700"/>
            <a:ext cx="1594200" cy="10188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66675" dir="31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s">
                <a:solidFill>
                  <a:srgbClr val="FFFFFF"/>
                </a:solidFill>
              </a:rPr>
              <a:t>Wingtip mass is needed to evidence hinge stiffness influence</a:t>
            </a:r>
            <a:endParaRPr sz="9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3" name="Google Shape;1783;p71"/>
          <p:cNvGrpSpPr/>
          <p:nvPr/>
        </p:nvGrpSpPr>
        <p:grpSpPr>
          <a:xfrm>
            <a:off x="21898340" y="34178404"/>
            <a:ext cx="1257819" cy="2515639"/>
            <a:chOff x="1176" y="2347"/>
            <a:chExt cx="228" cy="228"/>
          </a:xfrm>
        </p:grpSpPr>
        <p:sp>
          <p:nvSpPr>
            <p:cNvPr id="1784" name="Google Shape;1784;p71"/>
            <p:cNvSpPr/>
            <p:nvPr/>
          </p:nvSpPr>
          <p:spPr>
            <a:xfrm>
              <a:off x="1176" y="2347"/>
              <a:ext cx="228" cy="228"/>
            </a:xfrm>
            <a:custGeom>
              <a:avLst/>
              <a:gdLst/>
              <a:ahLst/>
              <a:cxnLst/>
              <a:rect l="l" t="t" r="r" b="b"/>
              <a:pathLst>
                <a:path w="3796" h="3796" extrusionOk="0">
                  <a:moveTo>
                    <a:pt x="1898" y="3796"/>
                  </a:moveTo>
                  <a:cubicBezTo>
                    <a:pt x="851" y="3796"/>
                    <a:pt x="0" y="2945"/>
                    <a:pt x="0" y="1899"/>
                  </a:cubicBezTo>
                  <a:cubicBezTo>
                    <a:pt x="0" y="852"/>
                    <a:pt x="851" y="0"/>
                    <a:pt x="1898" y="0"/>
                  </a:cubicBezTo>
                  <a:cubicBezTo>
                    <a:pt x="2944" y="0"/>
                    <a:pt x="3796" y="852"/>
                    <a:pt x="3796" y="1899"/>
                  </a:cubicBezTo>
                  <a:cubicBezTo>
                    <a:pt x="3796" y="2945"/>
                    <a:pt x="2944" y="3796"/>
                    <a:pt x="1898" y="3796"/>
                  </a:cubicBezTo>
                  <a:close/>
                  <a:moveTo>
                    <a:pt x="1898" y="80"/>
                  </a:moveTo>
                  <a:cubicBezTo>
                    <a:pt x="895" y="80"/>
                    <a:pt x="79" y="896"/>
                    <a:pt x="79" y="1899"/>
                  </a:cubicBezTo>
                  <a:cubicBezTo>
                    <a:pt x="79" y="2901"/>
                    <a:pt x="895" y="3717"/>
                    <a:pt x="1898" y="3717"/>
                  </a:cubicBezTo>
                  <a:cubicBezTo>
                    <a:pt x="2900" y="3717"/>
                    <a:pt x="3716" y="2901"/>
                    <a:pt x="3716" y="1899"/>
                  </a:cubicBezTo>
                  <a:cubicBezTo>
                    <a:pt x="3716" y="896"/>
                    <a:pt x="2900" y="80"/>
                    <a:pt x="1898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71"/>
            <p:cNvSpPr/>
            <p:nvPr/>
          </p:nvSpPr>
          <p:spPr>
            <a:xfrm>
              <a:off x="1181" y="2426"/>
              <a:ext cx="218" cy="5"/>
            </a:xfrm>
            <a:custGeom>
              <a:avLst/>
              <a:gdLst/>
              <a:ahLst/>
              <a:cxnLst/>
              <a:rect l="l" t="t" r="r" b="b"/>
              <a:pathLst>
                <a:path w="3632" h="80" extrusionOk="0">
                  <a:moveTo>
                    <a:pt x="3592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3592" y="0"/>
                    <a:pt x="3592" y="0"/>
                    <a:pt x="3592" y="0"/>
                  </a:cubicBezTo>
                  <a:cubicBezTo>
                    <a:pt x="3614" y="0"/>
                    <a:pt x="3632" y="18"/>
                    <a:pt x="3632" y="40"/>
                  </a:cubicBezTo>
                  <a:cubicBezTo>
                    <a:pt x="3632" y="62"/>
                    <a:pt x="3614" y="80"/>
                    <a:pt x="3592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71"/>
            <p:cNvSpPr/>
            <p:nvPr/>
          </p:nvSpPr>
          <p:spPr>
            <a:xfrm>
              <a:off x="1296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1702" y="1062"/>
                  </a:moveTo>
                  <a:cubicBezTo>
                    <a:pt x="1696" y="1062"/>
                    <a:pt x="1689" y="1060"/>
                    <a:pt x="1682" y="1056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6" y="69"/>
                    <a:pt x="0" y="45"/>
                    <a:pt x="11" y="26"/>
                  </a:cubicBezTo>
                  <a:cubicBezTo>
                    <a:pt x="22" y="7"/>
                    <a:pt x="46" y="0"/>
                    <a:pt x="65" y="11"/>
                  </a:cubicBezTo>
                  <a:cubicBezTo>
                    <a:pt x="1723" y="988"/>
                    <a:pt x="1723" y="988"/>
                    <a:pt x="1723" y="988"/>
                  </a:cubicBezTo>
                  <a:cubicBezTo>
                    <a:pt x="1742" y="999"/>
                    <a:pt x="1748" y="1023"/>
                    <a:pt x="1737" y="1042"/>
                  </a:cubicBezTo>
                  <a:cubicBezTo>
                    <a:pt x="1729" y="1055"/>
                    <a:pt x="1716" y="1062"/>
                    <a:pt x="1702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71"/>
            <p:cNvSpPr/>
            <p:nvPr/>
          </p:nvSpPr>
          <p:spPr>
            <a:xfrm>
              <a:off x="1287" y="2520"/>
              <a:ext cx="5" cy="54"/>
            </a:xfrm>
            <a:custGeom>
              <a:avLst/>
              <a:gdLst/>
              <a:ahLst/>
              <a:cxnLst/>
              <a:rect l="l" t="t" r="r" b="b"/>
              <a:pathLst>
                <a:path w="80" h="904" extrusionOk="0">
                  <a:moveTo>
                    <a:pt x="40" y="904"/>
                  </a:moveTo>
                  <a:cubicBezTo>
                    <a:pt x="18" y="904"/>
                    <a:pt x="0" y="886"/>
                    <a:pt x="0" y="86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864"/>
                    <a:pt x="80" y="864"/>
                    <a:pt x="80" y="864"/>
                  </a:cubicBezTo>
                  <a:cubicBezTo>
                    <a:pt x="80" y="886"/>
                    <a:pt x="62" y="904"/>
                    <a:pt x="40" y="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71"/>
            <p:cNvSpPr/>
            <p:nvPr/>
          </p:nvSpPr>
          <p:spPr>
            <a:xfrm>
              <a:off x="1306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03" y="1292"/>
                  </a:moveTo>
                  <a:cubicBezTo>
                    <a:pt x="386" y="1292"/>
                    <a:pt x="370" y="1281"/>
                    <a:pt x="365" y="1264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40"/>
                    <a:pt x="2" y="27"/>
                    <a:pt x="10" y="17"/>
                  </a:cubicBezTo>
                  <a:cubicBezTo>
                    <a:pt x="17" y="7"/>
                    <a:pt x="29" y="1"/>
                    <a:pt x="42" y="1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96" y="0"/>
                    <a:pt x="309" y="8"/>
                    <a:pt x="316" y="22"/>
                  </a:cubicBezTo>
                  <a:cubicBezTo>
                    <a:pt x="840" y="1017"/>
                    <a:pt x="840" y="1017"/>
                    <a:pt x="840" y="1017"/>
                  </a:cubicBezTo>
                  <a:cubicBezTo>
                    <a:pt x="850" y="1036"/>
                    <a:pt x="842" y="1061"/>
                    <a:pt x="823" y="1071"/>
                  </a:cubicBezTo>
                  <a:cubicBezTo>
                    <a:pt x="803" y="1081"/>
                    <a:pt x="779" y="1074"/>
                    <a:pt x="769" y="1054"/>
                  </a:cubicBezTo>
                  <a:cubicBezTo>
                    <a:pt x="257" y="80"/>
                    <a:pt x="257" y="80"/>
                    <a:pt x="257" y="80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441" y="1241"/>
                    <a:pt x="441" y="1241"/>
                    <a:pt x="441" y="1241"/>
                  </a:cubicBezTo>
                  <a:cubicBezTo>
                    <a:pt x="448" y="1262"/>
                    <a:pt x="435" y="1285"/>
                    <a:pt x="414" y="1291"/>
                  </a:cubicBezTo>
                  <a:cubicBezTo>
                    <a:pt x="411" y="1292"/>
                    <a:pt x="407" y="1292"/>
                    <a:pt x="403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71"/>
            <p:cNvSpPr/>
            <p:nvPr/>
          </p:nvSpPr>
          <p:spPr>
            <a:xfrm>
              <a:off x="1338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2" h="770" extrusionOk="0">
                  <a:moveTo>
                    <a:pt x="601" y="770"/>
                  </a:moveTo>
                  <a:cubicBezTo>
                    <a:pt x="589" y="770"/>
                    <a:pt x="578" y="765"/>
                    <a:pt x="570" y="75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" y="53"/>
                    <a:pt x="0" y="37"/>
                    <a:pt x="6" y="23"/>
                  </a:cubicBezTo>
                  <a:cubicBezTo>
                    <a:pt x="13" y="9"/>
                    <a:pt x="27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2" y="1"/>
                    <a:pt x="412" y="1"/>
                    <a:pt x="412" y="1"/>
                  </a:cubicBezTo>
                  <a:cubicBezTo>
                    <a:pt x="422" y="1"/>
                    <a:pt x="431" y="4"/>
                    <a:pt x="438" y="10"/>
                  </a:cubicBezTo>
                  <a:cubicBezTo>
                    <a:pt x="854" y="369"/>
                    <a:pt x="854" y="369"/>
                    <a:pt x="854" y="369"/>
                  </a:cubicBezTo>
                  <a:cubicBezTo>
                    <a:pt x="871" y="383"/>
                    <a:pt x="872" y="408"/>
                    <a:pt x="858" y="425"/>
                  </a:cubicBezTo>
                  <a:cubicBezTo>
                    <a:pt x="844" y="442"/>
                    <a:pt x="818" y="444"/>
                    <a:pt x="802" y="429"/>
                  </a:cubicBezTo>
                  <a:cubicBezTo>
                    <a:pt x="397" y="80"/>
                    <a:pt x="397" y="80"/>
                    <a:pt x="397" y="80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632" y="705"/>
                    <a:pt x="632" y="705"/>
                    <a:pt x="632" y="705"/>
                  </a:cubicBezTo>
                  <a:cubicBezTo>
                    <a:pt x="646" y="722"/>
                    <a:pt x="643" y="747"/>
                    <a:pt x="626" y="761"/>
                  </a:cubicBezTo>
                  <a:cubicBezTo>
                    <a:pt x="618" y="767"/>
                    <a:pt x="610" y="770"/>
                    <a:pt x="601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71"/>
            <p:cNvSpPr/>
            <p:nvPr/>
          </p:nvSpPr>
          <p:spPr>
            <a:xfrm>
              <a:off x="1179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45" y="1062"/>
                  </a:moveTo>
                  <a:cubicBezTo>
                    <a:pt x="32" y="1062"/>
                    <a:pt x="18" y="1055"/>
                    <a:pt x="11" y="1042"/>
                  </a:cubicBezTo>
                  <a:cubicBezTo>
                    <a:pt x="0" y="1023"/>
                    <a:pt x="6" y="999"/>
                    <a:pt x="25" y="988"/>
                  </a:cubicBezTo>
                  <a:cubicBezTo>
                    <a:pt x="1682" y="11"/>
                    <a:pt x="1682" y="11"/>
                    <a:pt x="1682" y="11"/>
                  </a:cubicBezTo>
                  <a:cubicBezTo>
                    <a:pt x="1701" y="0"/>
                    <a:pt x="1726" y="7"/>
                    <a:pt x="1737" y="26"/>
                  </a:cubicBezTo>
                  <a:cubicBezTo>
                    <a:pt x="1748" y="45"/>
                    <a:pt x="1742" y="69"/>
                    <a:pt x="1723" y="80"/>
                  </a:cubicBezTo>
                  <a:cubicBezTo>
                    <a:pt x="65" y="1056"/>
                    <a:pt x="65" y="1056"/>
                    <a:pt x="65" y="1056"/>
                  </a:cubicBezTo>
                  <a:cubicBezTo>
                    <a:pt x="59" y="1060"/>
                    <a:pt x="52" y="1062"/>
                    <a:pt x="45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71"/>
            <p:cNvSpPr/>
            <p:nvPr/>
          </p:nvSpPr>
          <p:spPr>
            <a:xfrm>
              <a:off x="1222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47" y="1292"/>
                  </a:moveTo>
                  <a:cubicBezTo>
                    <a:pt x="443" y="1292"/>
                    <a:pt x="439" y="1292"/>
                    <a:pt x="435" y="1291"/>
                  </a:cubicBezTo>
                  <a:cubicBezTo>
                    <a:pt x="414" y="1285"/>
                    <a:pt x="402" y="1262"/>
                    <a:pt x="408" y="1241"/>
                  </a:cubicBezTo>
                  <a:cubicBezTo>
                    <a:pt x="755" y="81"/>
                    <a:pt x="755" y="81"/>
                    <a:pt x="755" y="81"/>
                  </a:cubicBezTo>
                  <a:cubicBezTo>
                    <a:pt x="593" y="80"/>
                    <a:pt x="593" y="80"/>
                    <a:pt x="593" y="80"/>
                  </a:cubicBezTo>
                  <a:cubicBezTo>
                    <a:pt x="81" y="1054"/>
                    <a:pt x="81" y="1054"/>
                    <a:pt x="81" y="1054"/>
                  </a:cubicBezTo>
                  <a:cubicBezTo>
                    <a:pt x="70" y="1074"/>
                    <a:pt x="46" y="1081"/>
                    <a:pt x="27" y="1071"/>
                  </a:cubicBezTo>
                  <a:cubicBezTo>
                    <a:pt x="7" y="1061"/>
                    <a:pt x="0" y="1036"/>
                    <a:pt x="10" y="1017"/>
                  </a:cubicBezTo>
                  <a:cubicBezTo>
                    <a:pt x="533" y="22"/>
                    <a:pt x="533" y="22"/>
                    <a:pt x="533" y="22"/>
                  </a:cubicBezTo>
                  <a:cubicBezTo>
                    <a:pt x="540" y="8"/>
                    <a:pt x="554" y="0"/>
                    <a:pt x="569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21" y="1"/>
                    <a:pt x="832" y="7"/>
                    <a:pt x="840" y="17"/>
                  </a:cubicBezTo>
                  <a:cubicBezTo>
                    <a:pt x="847" y="27"/>
                    <a:pt x="850" y="40"/>
                    <a:pt x="846" y="52"/>
                  </a:cubicBezTo>
                  <a:cubicBezTo>
                    <a:pt x="485" y="1264"/>
                    <a:pt x="485" y="1264"/>
                    <a:pt x="485" y="1264"/>
                  </a:cubicBezTo>
                  <a:cubicBezTo>
                    <a:pt x="480" y="1281"/>
                    <a:pt x="464" y="1292"/>
                    <a:pt x="447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71"/>
            <p:cNvSpPr/>
            <p:nvPr/>
          </p:nvSpPr>
          <p:spPr>
            <a:xfrm>
              <a:off x="1189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3" h="770" extrusionOk="0">
                  <a:moveTo>
                    <a:pt x="272" y="770"/>
                  </a:moveTo>
                  <a:cubicBezTo>
                    <a:pt x="263" y="770"/>
                    <a:pt x="254" y="767"/>
                    <a:pt x="247" y="761"/>
                  </a:cubicBezTo>
                  <a:cubicBezTo>
                    <a:pt x="230" y="747"/>
                    <a:pt x="227" y="722"/>
                    <a:pt x="241" y="705"/>
                  </a:cubicBezTo>
                  <a:cubicBezTo>
                    <a:pt x="747" y="80"/>
                    <a:pt x="747" y="80"/>
                    <a:pt x="747" y="80"/>
                  </a:cubicBezTo>
                  <a:cubicBezTo>
                    <a:pt x="475" y="80"/>
                    <a:pt x="475" y="80"/>
                    <a:pt x="475" y="80"/>
                  </a:cubicBezTo>
                  <a:cubicBezTo>
                    <a:pt x="71" y="429"/>
                    <a:pt x="71" y="429"/>
                    <a:pt x="71" y="429"/>
                  </a:cubicBezTo>
                  <a:cubicBezTo>
                    <a:pt x="54" y="444"/>
                    <a:pt x="29" y="442"/>
                    <a:pt x="14" y="425"/>
                  </a:cubicBezTo>
                  <a:cubicBezTo>
                    <a:pt x="0" y="408"/>
                    <a:pt x="2" y="383"/>
                    <a:pt x="19" y="369"/>
                  </a:cubicBezTo>
                  <a:cubicBezTo>
                    <a:pt x="435" y="10"/>
                    <a:pt x="435" y="10"/>
                    <a:pt x="435" y="10"/>
                  </a:cubicBezTo>
                  <a:cubicBezTo>
                    <a:pt x="442" y="4"/>
                    <a:pt x="451" y="1"/>
                    <a:pt x="461" y="1"/>
                  </a:cubicBezTo>
                  <a:cubicBezTo>
                    <a:pt x="830" y="0"/>
                    <a:pt x="830" y="0"/>
                    <a:pt x="830" y="0"/>
                  </a:cubicBezTo>
                  <a:cubicBezTo>
                    <a:pt x="831" y="0"/>
                    <a:pt x="831" y="0"/>
                    <a:pt x="831" y="0"/>
                  </a:cubicBezTo>
                  <a:cubicBezTo>
                    <a:pt x="846" y="0"/>
                    <a:pt x="860" y="9"/>
                    <a:pt x="866" y="23"/>
                  </a:cubicBezTo>
                  <a:cubicBezTo>
                    <a:pt x="873" y="37"/>
                    <a:pt x="871" y="53"/>
                    <a:pt x="861" y="65"/>
                  </a:cubicBezTo>
                  <a:cubicBezTo>
                    <a:pt x="303" y="755"/>
                    <a:pt x="303" y="755"/>
                    <a:pt x="303" y="755"/>
                  </a:cubicBezTo>
                  <a:cubicBezTo>
                    <a:pt x="295" y="765"/>
                    <a:pt x="283" y="770"/>
                    <a:pt x="272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71"/>
            <p:cNvSpPr/>
            <p:nvPr/>
          </p:nvSpPr>
          <p:spPr>
            <a:xfrm>
              <a:off x="1287" y="2479"/>
              <a:ext cx="5" cy="28"/>
            </a:xfrm>
            <a:custGeom>
              <a:avLst/>
              <a:gdLst/>
              <a:ahLst/>
              <a:cxnLst/>
              <a:rect l="l" t="t" r="r" b="b"/>
              <a:pathLst>
                <a:path w="80" h="464" extrusionOk="0">
                  <a:moveTo>
                    <a:pt x="40" y="464"/>
                  </a:moveTo>
                  <a:cubicBezTo>
                    <a:pt x="18" y="464"/>
                    <a:pt x="0" y="446"/>
                    <a:pt x="0" y="4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424"/>
                    <a:pt x="80" y="424"/>
                    <a:pt x="80" y="424"/>
                  </a:cubicBezTo>
                  <a:cubicBezTo>
                    <a:pt x="80" y="446"/>
                    <a:pt x="62" y="464"/>
                    <a:pt x="40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71"/>
            <p:cNvSpPr/>
            <p:nvPr/>
          </p:nvSpPr>
          <p:spPr>
            <a:xfrm>
              <a:off x="1287" y="2453"/>
              <a:ext cx="5" cy="18"/>
            </a:xfrm>
            <a:custGeom>
              <a:avLst/>
              <a:gdLst/>
              <a:ahLst/>
              <a:cxnLst/>
              <a:rect l="l" t="t" r="r" b="b"/>
              <a:pathLst>
                <a:path w="80" h="299" extrusionOk="0">
                  <a:moveTo>
                    <a:pt x="40" y="299"/>
                  </a:moveTo>
                  <a:cubicBezTo>
                    <a:pt x="18" y="299"/>
                    <a:pt x="0" y="281"/>
                    <a:pt x="0" y="25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259"/>
                    <a:pt x="80" y="259"/>
                    <a:pt x="80" y="259"/>
                  </a:cubicBezTo>
                  <a:cubicBezTo>
                    <a:pt x="80" y="281"/>
                    <a:pt x="62" y="299"/>
                    <a:pt x="40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71"/>
            <p:cNvSpPr/>
            <p:nvPr/>
          </p:nvSpPr>
          <p:spPr>
            <a:xfrm>
              <a:off x="1287" y="2437"/>
              <a:ext cx="5" cy="12"/>
            </a:xfrm>
            <a:custGeom>
              <a:avLst/>
              <a:gdLst/>
              <a:ahLst/>
              <a:cxnLst/>
              <a:rect l="l" t="t" r="r" b="b"/>
              <a:pathLst>
                <a:path w="80" h="200" extrusionOk="0">
                  <a:moveTo>
                    <a:pt x="40" y="200"/>
                  </a:moveTo>
                  <a:cubicBezTo>
                    <a:pt x="18" y="200"/>
                    <a:pt x="0" y="182"/>
                    <a:pt x="0" y="1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160"/>
                    <a:pt x="80" y="160"/>
                    <a:pt x="80" y="160"/>
                  </a:cubicBezTo>
                  <a:cubicBezTo>
                    <a:pt x="80" y="182"/>
                    <a:pt x="62" y="200"/>
                    <a:pt x="40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71"/>
            <p:cNvSpPr/>
            <p:nvPr/>
          </p:nvSpPr>
          <p:spPr>
            <a:xfrm>
              <a:off x="1279" y="2393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76" y="352"/>
                  </a:moveTo>
                  <a:cubicBezTo>
                    <a:pt x="79" y="352"/>
                    <a:pt x="0" y="273"/>
                    <a:pt x="0" y="176"/>
                  </a:cubicBezTo>
                  <a:cubicBezTo>
                    <a:pt x="0" y="79"/>
                    <a:pt x="79" y="0"/>
                    <a:pt x="176" y="0"/>
                  </a:cubicBezTo>
                  <a:cubicBezTo>
                    <a:pt x="273" y="0"/>
                    <a:pt x="352" y="79"/>
                    <a:pt x="352" y="176"/>
                  </a:cubicBezTo>
                  <a:cubicBezTo>
                    <a:pt x="352" y="273"/>
                    <a:pt x="273" y="352"/>
                    <a:pt x="176" y="352"/>
                  </a:cubicBezTo>
                  <a:close/>
                  <a:moveTo>
                    <a:pt x="176" y="80"/>
                  </a:moveTo>
                  <a:cubicBezTo>
                    <a:pt x="123" y="80"/>
                    <a:pt x="80" y="123"/>
                    <a:pt x="80" y="176"/>
                  </a:cubicBezTo>
                  <a:cubicBezTo>
                    <a:pt x="80" y="229"/>
                    <a:pt x="123" y="272"/>
                    <a:pt x="176" y="272"/>
                  </a:cubicBezTo>
                  <a:cubicBezTo>
                    <a:pt x="229" y="272"/>
                    <a:pt x="272" y="229"/>
                    <a:pt x="272" y="176"/>
                  </a:cubicBezTo>
                  <a:cubicBezTo>
                    <a:pt x="272" y="123"/>
                    <a:pt x="229" y="80"/>
                    <a:pt x="176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71"/>
            <p:cNvSpPr/>
            <p:nvPr/>
          </p:nvSpPr>
          <p:spPr>
            <a:xfrm>
              <a:off x="1242" y="2404"/>
              <a:ext cx="42" cy="5"/>
            </a:xfrm>
            <a:custGeom>
              <a:avLst/>
              <a:gdLst/>
              <a:ahLst/>
              <a:cxnLst/>
              <a:rect l="l" t="t" r="r" b="b"/>
              <a:pathLst>
                <a:path w="699" h="80" extrusionOk="0">
                  <a:moveTo>
                    <a:pt x="659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81" y="0"/>
                    <a:pt x="699" y="18"/>
                    <a:pt x="699" y="40"/>
                  </a:cubicBezTo>
                  <a:cubicBezTo>
                    <a:pt x="699" y="62"/>
                    <a:pt x="681" y="80"/>
                    <a:pt x="659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71"/>
            <p:cNvSpPr/>
            <p:nvPr/>
          </p:nvSpPr>
          <p:spPr>
            <a:xfrm>
              <a:off x="1266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5" h="103" extrusionOk="0">
                  <a:moveTo>
                    <a:pt x="293" y="103"/>
                  </a:moveTo>
                  <a:cubicBezTo>
                    <a:pt x="292" y="103"/>
                    <a:pt x="291" y="103"/>
                    <a:pt x="289" y="103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17" y="78"/>
                    <a:pt x="0" y="58"/>
                    <a:pt x="3" y="36"/>
                  </a:cubicBezTo>
                  <a:cubicBezTo>
                    <a:pt x="5" y="15"/>
                    <a:pt x="24" y="0"/>
                    <a:pt x="46" y="0"/>
                  </a:cubicBezTo>
                  <a:cubicBezTo>
                    <a:pt x="297" y="24"/>
                    <a:pt x="297" y="24"/>
                    <a:pt x="297" y="24"/>
                  </a:cubicBezTo>
                  <a:cubicBezTo>
                    <a:pt x="319" y="26"/>
                    <a:pt x="335" y="45"/>
                    <a:pt x="333" y="67"/>
                  </a:cubicBezTo>
                  <a:cubicBezTo>
                    <a:pt x="331" y="88"/>
                    <a:pt x="314" y="103"/>
                    <a:pt x="2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71"/>
            <p:cNvSpPr/>
            <p:nvPr/>
          </p:nvSpPr>
          <p:spPr>
            <a:xfrm>
              <a:off x="1239" y="2401"/>
              <a:ext cx="8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95" y="128"/>
                  </a:moveTo>
                  <a:cubicBezTo>
                    <a:pt x="86" y="128"/>
                    <a:pt x="77" y="125"/>
                    <a:pt x="70" y="118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" y="60"/>
                    <a:pt x="0" y="35"/>
                    <a:pt x="14" y="18"/>
                  </a:cubicBezTo>
                  <a:cubicBezTo>
                    <a:pt x="29" y="1"/>
                    <a:pt x="54" y="0"/>
                    <a:pt x="70" y="14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38" y="72"/>
                    <a:pt x="140" y="97"/>
                    <a:pt x="126" y="114"/>
                  </a:cubicBezTo>
                  <a:cubicBezTo>
                    <a:pt x="118" y="123"/>
                    <a:pt x="107" y="128"/>
                    <a:pt x="9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71"/>
            <p:cNvSpPr/>
            <p:nvPr/>
          </p:nvSpPr>
          <p:spPr>
            <a:xfrm>
              <a:off x="1287" y="2375"/>
              <a:ext cx="5" cy="23"/>
            </a:xfrm>
            <a:custGeom>
              <a:avLst/>
              <a:gdLst/>
              <a:ahLst/>
              <a:cxnLst/>
              <a:rect l="l" t="t" r="r" b="b"/>
              <a:pathLst>
                <a:path w="80" h="381" extrusionOk="0">
                  <a:moveTo>
                    <a:pt x="40" y="381"/>
                  </a:moveTo>
                  <a:cubicBezTo>
                    <a:pt x="18" y="381"/>
                    <a:pt x="0" y="363"/>
                    <a:pt x="0" y="3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341"/>
                    <a:pt x="80" y="341"/>
                    <a:pt x="80" y="341"/>
                  </a:cubicBezTo>
                  <a:cubicBezTo>
                    <a:pt x="80" y="363"/>
                    <a:pt x="62" y="381"/>
                    <a:pt x="40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71"/>
            <p:cNvSpPr/>
            <p:nvPr/>
          </p:nvSpPr>
          <p:spPr>
            <a:xfrm>
              <a:off x="1263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9" h="188" extrusionOk="0">
                  <a:moveTo>
                    <a:pt x="95" y="188"/>
                  </a:moveTo>
                  <a:cubicBezTo>
                    <a:pt x="43" y="188"/>
                    <a:pt x="0" y="146"/>
                    <a:pt x="0" y="94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147" y="0"/>
                    <a:pt x="189" y="42"/>
                    <a:pt x="189" y="94"/>
                  </a:cubicBezTo>
                  <a:cubicBezTo>
                    <a:pt x="189" y="146"/>
                    <a:pt x="147" y="188"/>
                    <a:pt x="95" y="188"/>
                  </a:cubicBezTo>
                  <a:close/>
                  <a:moveTo>
                    <a:pt x="95" y="79"/>
                  </a:moveTo>
                  <a:cubicBezTo>
                    <a:pt x="87" y="79"/>
                    <a:pt x="80" y="86"/>
                    <a:pt x="80" y="94"/>
                  </a:cubicBezTo>
                  <a:cubicBezTo>
                    <a:pt x="80" y="110"/>
                    <a:pt x="110" y="110"/>
                    <a:pt x="110" y="94"/>
                  </a:cubicBezTo>
                  <a:cubicBezTo>
                    <a:pt x="110" y="86"/>
                    <a:pt x="103" y="79"/>
                    <a:pt x="95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71"/>
            <p:cNvSpPr/>
            <p:nvPr/>
          </p:nvSpPr>
          <p:spPr>
            <a:xfrm>
              <a:off x="1296" y="2404"/>
              <a:ext cx="39" cy="5"/>
            </a:xfrm>
            <a:custGeom>
              <a:avLst/>
              <a:gdLst/>
              <a:ahLst/>
              <a:cxnLst/>
              <a:rect l="l" t="t" r="r" b="b"/>
              <a:pathLst>
                <a:path w="683" h="80" extrusionOk="0">
                  <a:moveTo>
                    <a:pt x="643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43" y="0"/>
                    <a:pt x="643" y="0"/>
                    <a:pt x="643" y="0"/>
                  </a:cubicBezTo>
                  <a:cubicBezTo>
                    <a:pt x="665" y="0"/>
                    <a:pt x="683" y="18"/>
                    <a:pt x="683" y="40"/>
                  </a:cubicBezTo>
                  <a:cubicBezTo>
                    <a:pt x="683" y="62"/>
                    <a:pt x="665" y="80"/>
                    <a:pt x="643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71"/>
            <p:cNvSpPr/>
            <p:nvPr/>
          </p:nvSpPr>
          <p:spPr>
            <a:xfrm>
              <a:off x="1294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4" h="105" extrusionOk="0">
                  <a:moveTo>
                    <a:pt x="42" y="105"/>
                  </a:moveTo>
                  <a:cubicBezTo>
                    <a:pt x="21" y="105"/>
                    <a:pt x="4" y="90"/>
                    <a:pt x="2" y="69"/>
                  </a:cubicBezTo>
                  <a:cubicBezTo>
                    <a:pt x="0" y="47"/>
                    <a:pt x="16" y="28"/>
                    <a:pt x="38" y="26"/>
                  </a:cubicBezTo>
                  <a:cubicBezTo>
                    <a:pt x="289" y="2"/>
                    <a:pt x="289" y="2"/>
                    <a:pt x="289" y="2"/>
                  </a:cubicBezTo>
                  <a:cubicBezTo>
                    <a:pt x="310" y="0"/>
                    <a:pt x="330" y="16"/>
                    <a:pt x="332" y="38"/>
                  </a:cubicBezTo>
                  <a:cubicBezTo>
                    <a:pt x="334" y="60"/>
                    <a:pt x="318" y="80"/>
                    <a:pt x="296" y="82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4" y="105"/>
                    <a:pt x="43" y="105"/>
                    <a:pt x="42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71"/>
            <p:cNvSpPr/>
            <p:nvPr/>
          </p:nvSpPr>
          <p:spPr>
            <a:xfrm>
              <a:off x="1331" y="2401"/>
              <a:ext cx="9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45" y="128"/>
                  </a:moveTo>
                  <a:cubicBezTo>
                    <a:pt x="34" y="128"/>
                    <a:pt x="22" y="123"/>
                    <a:pt x="15" y="114"/>
                  </a:cubicBezTo>
                  <a:cubicBezTo>
                    <a:pt x="0" y="97"/>
                    <a:pt x="2" y="72"/>
                    <a:pt x="19" y="5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86" y="0"/>
                    <a:pt x="112" y="1"/>
                    <a:pt x="126" y="18"/>
                  </a:cubicBezTo>
                  <a:cubicBezTo>
                    <a:pt x="140" y="35"/>
                    <a:pt x="138" y="60"/>
                    <a:pt x="122" y="74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63" y="124"/>
                    <a:pt x="54" y="128"/>
                    <a:pt x="4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71"/>
            <p:cNvSpPr/>
            <p:nvPr/>
          </p:nvSpPr>
          <p:spPr>
            <a:xfrm>
              <a:off x="1306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94" y="188"/>
                  </a:moveTo>
                  <a:cubicBezTo>
                    <a:pt x="42" y="188"/>
                    <a:pt x="0" y="146"/>
                    <a:pt x="0" y="94"/>
                  </a:cubicBezTo>
                  <a:cubicBezTo>
                    <a:pt x="0" y="42"/>
                    <a:pt x="42" y="0"/>
                    <a:pt x="94" y="0"/>
                  </a:cubicBezTo>
                  <a:cubicBezTo>
                    <a:pt x="146" y="0"/>
                    <a:pt x="188" y="42"/>
                    <a:pt x="188" y="94"/>
                  </a:cubicBezTo>
                  <a:cubicBezTo>
                    <a:pt x="188" y="146"/>
                    <a:pt x="146" y="188"/>
                    <a:pt x="94" y="188"/>
                  </a:cubicBezTo>
                  <a:close/>
                  <a:moveTo>
                    <a:pt x="94" y="79"/>
                  </a:moveTo>
                  <a:cubicBezTo>
                    <a:pt x="86" y="79"/>
                    <a:pt x="79" y="86"/>
                    <a:pt x="79" y="94"/>
                  </a:cubicBezTo>
                  <a:cubicBezTo>
                    <a:pt x="79" y="110"/>
                    <a:pt x="109" y="110"/>
                    <a:pt x="109" y="94"/>
                  </a:cubicBezTo>
                  <a:cubicBezTo>
                    <a:pt x="109" y="86"/>
                    <a:pt x="102" y="79"/>
                    <a:pt x="94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06" name="Google Shape;1806;p71"/>
          <p:cNvGrpSpPr/>
          <p:nvPr/>
        </p:nvGrpSpPr>
        <p:grpSpPr>
          <a:xfrm>
            <a:off x="26570818" y="37833841"/>
            <a:ext cx="1257819" cy="2515639"/>
            <a:chOff x="1176" y="2347"/>
            <a:chExt cx="228" cy="228"/>
          </a:xfrm>
        </p:grpSpPr>
        <p:sp>
          <p:nvSpPr>
            <p:cNvPr id="1807" name="Google Shape;1807;p71"/>
            <p:cNvSpPr/>
            <p:nvPr/>
          </p:nvSpPr>
          <p:spPr>
            <a:xfrm>
              <a:off x="1176" y="2347"/>
              <a:ext cx="228" cy="228"/>
            </a:xfrm>
            <a:custGeom>
              <a:avLst/>
              <a:gdLst/>
              <a:ahLst/>
              <a:cxnLst/>
              <a:rect l="l" t="t" r="r" b="b"/>
              <a:pathLst>
                <a:path w="3796" h="3796" extrusionOk="0">
                  <a:moveTo>
                    <a:pt x="1898" y="3796"/>
                  </a:moveTo>
                  <a:cubicBezTo>
                    <a:pt x="851" y="3796"/>
                    <a:pt x="0" y="2945"/>
                    <a:pt x="0" y="1899"/>
                  </a:cubicBezTo>
                  <a:cubicBezTo>
                    <a:pt x="0" y="852"/>
                    <a:pt x="851" y="0"/>
                    <a:pt x="1898" y="0"/>
                  </a:cubicBezTo>
                  <a:cubicBezTo>
                    <a:pt x="2944" y="0"/>
                    <a:pt x="3796" y="852"/>
                    <a:pt x="3796" y="1899"/>
                  </a:cubicBezTo>
                  <a:cubicBezTo>
                    <a:pt x="3796" y="2945"/>
                    <a:pt x="2944" y="3796"/>
                    <a:pt x="1898" y="3796"/>
                  </a:cubicBezTo>
                  <a:close/>
                  <a:moveTo>
                    <a:pt x="1898" y="80"/>
                  </a:moveTo>
                  <a:cubicBezTo>
                    <a:pt x="895" y="80"/>
                    <a:pt x="79" y="896"/>
                    <a:pt x="79" y="1899"/>
                  </a:cubicBezTo>
                  <a:cubicBezTo>
                    <a:pt x="79" y="2901"/>
                    <a:pt x="895" y="3717"/>
                    <a:pt x="1898" y="3717"/>
                  </a:cubicBezTo>
                  <a:cubicBezTo>
                    <a:pt x="2900" y="3717"/>
                    <a:pt x="3716" y="2901"/>
                    <a:pt x="3716" y="1899"/>
                  </a:cubicBezTo>
                  <a:cubicBezTo>
                    <a:pt x="3716" y="896"/>
                    <a:pt x="2900" y="80"/>
                    <a:pt x="1898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71"/>
            <p:cNvSpPr/>
            <p:nvPr/>
          </p:nvSpPr>
          <p:spPr>
            <a:xfrm>
              <a:off x="1181" y="2426"/>
              <a:ext cx="218" cy="5"/>
            </a:xfrm>
            <a:custGeom>
              <a:avLst/>
              <a:gdLst/>
              <a:ahLst/>
              <a:cxnLst/>
              <a:rect l="l" t="t" r="r" b="b"/>
              <a:pathLst>
                <a:path w="3632" h="80" extrusionOk="0">
                  <a:moveTo>
                    <a:pt x="3592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3592" y="0"/>
                    <a:pt x="3592" y="0"/>
                    <a:pt x="3592" y="0"/>
                  </a:cubicBezTo>
                  <a:cubicBezTo>
                    <a:pt x="3614" y="0"/>
                    <a:pt x="3632" y="18"/>
                    <a:pt x="3632" y="40"/>
                  </a:cubicBezTo>
                  <a:cubicBezTo>
                    <a:pt x="3632" y="62"/>
                    <a:pt x="3614" y="80"/>
                    <a:pt x="3592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71"/>
            <p:cNvSpPr/>
            <p:nvPr/>
          </p:nvSpPr>
          <p:spPr>
            <a:xfrm>
              <a:off x="1296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1702" y="1062"/>
                  </a:moveTo>
                  <a:cubicBezTo>
                    <a:pt x="1696" y="1062"/>
                    <a:pt x="1689" y="1060"/>
                    <a:pt x="1682" y="1056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6" y="69"/>
                    <a:pt x="0" y="45"/>
                    <a:pt x="11" y="26"/>
                  </a:cubicBezTo>
                  <a:cubicBezTo>
                    <a:pt x="22" y="7"/>
                    <a:pt x="46" y="0"/>
                    <a:pt x="65" y="11"/>
                  </a:cubicBezTo>
                  <a:cubicBezTo>
                    <a:pt x="1723" y="988"/>
                    <a:pt x="1723" y="988"/>
                    <a:pt x="1723" y="988"/>
                  </a:cubicBezTo>
                  <a:cubicBezTo>
                    <a:pt x="1742" y="999"/>
                    <a:pt x="1748" y="1023"/>
                    <a:pt x="1737" y="1042"/>
                  </a:cubicBezTo>
                  <a:cubicBezTo>
                    <a:pt x="1729" y="1055"/>
                    <a:pt x="1716" y="1062"/>
                    <a:pt x="1702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71"/>
            <p:cNvSpPr/>
            <p:nvPr/>
          </p:nvSpPr>
          <p:spPr>
            <a:xfrm>
              <a:off x="1287" y="2520"/>
              <a:ext cx="5" cy="54"/>
            </a:xfrm>
            <a:custGeom>
              <a:avLst/>
              <a:gdLst/>
              <a:ahLst/>
              <a:cxnLst/>
              <a:rect l="l" t="t" r="r" b="b"/>
              <a:pathLst>
                <a:path w="80" h="904" extrusionOk="0">
                  <a:moveTo>
                    <a:pt x="40" y="904"/>
                  </a:moveTo>
                  <a:cubicBezTo>
                    <a:pt x="18" y="904"/>
                    <a:pt x="0" y="886"/>
                    <a:pt x="0" y="86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864"/>
                    <a:pt x="80" y="864"/>
                    <a:pt x="80" y="864"/>
                  </a:cubicBezTo>
                  <a:cubicBezTo>
                    <a:pt x="80" y="886"/>
                    <a:pt x="62" y="904"/>
                    <a:pt x="40" y="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71"/>
            <p:cNvSpPr/>
            <p:nvPr/>
          </p:nvSpPr>
          <p:spPr>
            <a:xfrm>
              <a:off x="1306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03" y="1292"/>
                  </a:moveTo>
                  <a:cubicBezTo>
                    <a:pt x="386" y="1292"/>
                    <a:pt x="370" y="1281"/>
                    <a:pt x="365" y="1264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40"/>
                    <a:pt x="2" y="27"/>
                    <a:pt x="10" y="17"/>
                  </a:cubicBezTo>
                  <a:cubicBezTo>
                    <a:pt x="17" y="7"/>
                    <a:pt x="29" y="1"/>
                    <a:pt x="42" y="1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96" y="0"/>
                    <a:pt x="309" y="8"/>
                    <a:pt x="316" y="22"/>
                  </a:cubicBezTo>
                  <a:cubicBezTo>
                    <a:pt x="840" y="1017"/>
                    <a:pt x="840" y="1017"/>
                    <a:pt x="840" y="1017"/>
                  </a:cubicBezTo>
                  <a:cubicBezTo>
                    <a:pt x="850" y="1036"/>
                    <a:pt x="842" y="1061"/>
                    <a:pt x="823" y="1071"/>
                  </a:cubicBezTo>
                  <a:cubicBezTo>
                    <a:pt x="803" y="1081"/>
                    <a:pt x="779" y="1074"/>
                    <a:pt x="769" y="1054"/>
                  </a:cubicBezTo>
                  <a:cubicBezTo>
                    <a:pt x="257" y="80"/>
                    <a:pt x="257" y="80"/>
                    <a:pt x="257" y="80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441" y="1241"/>
                    <a:pt x="441" y="1241"/>
                    <a:pt x="441" y="1241"/>
                  </a:cubicBezTo>
                  <a:cubicBezTo>
                    <a:pt x="448" y="1262"/>
                    <a:pt x="435" y="1285"/>
                    <a:pt x="414" y="1291"/>
                  </a:cubicBezTo>
                  <a:cubicBezTo>
                    <a:pt x="411" y="1292"/>
                    <a:pt x="407" y="1292"/>
                    <a:pt x="403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71"/>
            <p:cNvSpPr/>
            <p:nvPr/>
          </p:nvSpPr>
          <p:spPr>
            <a:xfrm>
              <a:off x="1338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2" h="770" extrusionOk="0">
                  <a:moveTo>
                    <a:pt x="601" y="770"/>
                  </a:moveTo>
                  <a:cubicBezTo>
                    <a:pt x="589" y="770"/>
                    <a:pt x="578" y="765"/>
                    <a:pt x="570" y="75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" y="53"/>
                    <a:pt x="0" y="37"/>
                    <a:pt x="6" y="23"/>
                  </a:cubicBezTo>
                  <a:cubicBezTo>
                    <a:pt x="13" y="9"/>
                    <a:pt x="27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2" y="1"/>
                    <a:pt x="412" y="1"/>
                    <a:pt x="412" y="1"/>
                  </a:cubicBezTo>
                  <a:cubicBezTo>
                    <a:pt x="422" y="1"/>
                    <a:pt x="431" y="4"/>
                    <a:pt x="438" y="10"/>
                  </a:cubicBezTo>
                  <a:cubicBezTo>
                    <a:pt x="854" y="369"/>
                    <a:pt x="854" y="369"/>
                    <a:pt x="854" y="369"/>
                  </a:cubicBezTo>
                  <a:cubicBezTo>
                    <a:pt x="871" y="383"/>
                    <a:pt x="872" y="408"/>
                    <a:pt x="858" y="425"/>
                  </a:cubicBezTo>
                  <a:cubicBezTo>
                    <a:pt x="844" y="442"/>
                    <a:pt x="818" y="444"/>
                    <a:pt x="802" y="429"/>
                  </a:cubicBezTo>
                  <a:cubicBezTo>
                    <a:pt x="397" y="80"/>
                    <a:pt x="397" y="80"/>
                    <a:pt x="397" y="80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632" y="705"/>
                    <a:pt x="632" y="705"/>
                    <a:pt x="632" y="705"/>
                  </a:cubicBezTo>
                  <a:cubicBezTo>
                    <a:pt x="646" y="722"/>
                    <a:pt x="643" y="747"/>
                    <a:pt x="626" y="761"/>
                  </a:cubicBezTo>
                  <a:cubicBezTo>
                    <a:pt x="618" y="767"/>
                    <a:pt x="610" y="770"/>
                    <a:pt x="601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71"/>
            <p:cNvSpPr/>
            <p:nvPr/>
          </p:nvSpPr>
          <p:spPr>
            <a:xfrm>
              <a:off x="1179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45" y="1062"/>
                  </a:moveTo>
                  <a:cubicBezTo>
                    <a:pt x="32" y="1062"/>
                    <a:pt x="18" y="1055"/>
                    <a:pt x="11" y="1042"/>
                  </a:cubicBezTo>
                  <a:cubicBezTo>
                    <a:pt x="0" y="1023"/>
                    <a:pt x="6" y="999"/>
                    <a:pt x="25" y="988"/>
                  </a:cubicBezTo>
                  <a:cubicBezTo>
                    <a:pt x="1682" y="11"/>
                    <a:pt x="1682" y="11"/>
                    <a:pt x="1682" y="11"/>
                  </a:cubicBezTo>
                  <a:cubicBezTo>
                    <a:pt x="1701" y="0"/>
                    <a:pt x="1726" y="7"/>
                    <a:pt x="1737" y="26"/>
                  </a:cubicBezTo>
                  <a:cubicBezTo>
                    <a:pt x="1748" y="45"/>
                    <a:pt x="1742" y="69"/>
                    <a:pt x="1723" y="80"/>
                  </a:cubicBezTo>
                  <a:cubicBezTo>
                    <a:pt x="65" y="1056"/>
                    <a:pt x="65" y="1056"/>
                    <a:pt x="65" y="1056"/>
                  </a:cubicBezTo>
                  <a:cubicBezTo>
                    <a:pt x="59" y="1060"/>
                    <a:pt x="52" y="1062"/>
                    <a:pt x="45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71"/>
            <p:cNvSpPr/>
            <p:nvPr/>
          </p:nvSpPr>
          <p:spPr>
            <a:xfrm>
              <a:off x="1222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47" y="1292"/>
                  </a:moveTo>
                  <a:cubicBezTo>
                    <a:pt x="443" y="1292"/>
                    <a:pt x="439" y="1292"/>
                    <a:pt x="435" y="1291"/>
                  </a:cubicBezTo>
                  <a:cubicBezTo>
                    <a:pt x="414" y="1285"/>
                    <a:pt x="402" y="1262"/>
                    <a:pt x="408" y="1241"/>
                  </a:cubicBezTo>
                  <a:cubicBezTo>
                    <a:pt x="755" y="81"/>
                    <a:pt x="755" y="81"/>
                    <a:pt x="755" y="81"/>
                  </a:cubicBezTo>
                  <a:cubicBezTo>
                    <a:pt x="593" y="80"/>
                    <a:pt x="593" y="80"/>
                    <a:pt x="593" y="80"/>
                  </a:cubicBezTo>
                  <a:cubicBezTo>
                    <a:pt x="81" y="1054"/>
                    <a:pt x="81" y="1054"/>
                    <a:pt x="81" y="1054"/>
                  </a:cubicBezTo>
                  <a:cubicBezTo>
                    <a:pt x="70" y="1074"/>
                    <a:pt x="46" y="1081"/>
                    <a:pt x="27" y="1071"/>
                  </a:cubicBezTo>
                  <a:cubicBezTo>
                    <a:pt x="7" y="1061"/>
                    <a:pt x="0" y="1036"/>
                    <a:pt x="10" y="1017"/>
                  </a:cubicBezTo>
                  <a:cubicBezTo>
                    <a:pt x="533" y="22"/>
                    <a:pt x="533" y="22"/>
                    <a:pt x="533" y="22"/>
                  </a:cubicBezTo>
                  <a:cubicBezTo>
                    <a:pt x="540" y="8"/>
                    <a:pt x="554" y="0"/>
                    <a:pt x="569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21" y="1"/>
                    <a:pt x="832" y="7"/>
                    <a:pt x="840" y="17"/>
                  </a:cubicBezTo>
                  <a:cubicBezTo>
                    <a:pt x="847" y="27"/>
                    <a:pt x="850" y="40"/>
                    <a:pt x="846" y="52"/>
                  </a:cubicBezTo>
                  <a:cubicBezTo>
                    <a:pt x="485" y="1264"/>
                    <a:pt x="485" y="1264"/>
                    <a:pt x="485" y="1264"/>
                  </a:cubicBezTo>
                  <a:cubicBezTo>
                    <a:pt x="480" y="1281"/>
                    <a:pt x="464" y="1292"/>
                    <a:pt x="447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71"/>
            <p:cNvSpPr/>
            <p:nvPr/>
          </p:nvSpPr>
          <p:spPr>
            <a:xfrm>
              <a:off x="1189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3" h="770" extrusionOk="0">
                  <a:moveTo>
                    <a:pt x="272" y="770"/>
                  </a:moveTo>
                  <a:cubicBezTo>
                    <a:pt x="263" y="770"/>
                    <a:pt x="254" y="767"/>
                    <a:pt x="247" y="761"/>
                  </a:cubicBezTo>
                  <a:cubicBezTo>
                    <a:pt x="230" y="747"/>
                    <a:pt x="227" y="722"/>
                    <a:pt x="241" y="705"/>
                  </a:cubicBezTo>
                  <a:cubicBezTo>
                    <a:pt x="747" y="80"/>
                    <a:pt x="747" y="80"/>
                    <a:pt x="747" y="80"/>
                  </a:cubicBezTo>
                  <a:cubicBezTo>
                    <a:pt x="475" y="80"/>
                    <a:pt x="475" y="80"/>
                    <a:pt x="475" y="80"/>
                  </a:cubicBezTo>
                  <a:cubicBezTo>
                    <a:pt x="71" y="429"/>
                    <a:pt x="71" y="429"/>
                    <a:pt x="71" y="429"/>
                  </a:cubicBezTo>
                  <a:cubicBezTo>
                    <a:pt x="54" y="444"/>
                    <a:pt x="29" y="442"/>
                    <a:pt x="14" y="425"/>
                  </a:cubicBezTo>
                  <a:cubicBezTo>
                    <a:pt x="0" y="408"/>
                    <a:pt x="2" y="383"/>
                    <a:pt x="19" y="369"/>
                  </a:cubicBezTo>
                  <a:cubicBezTo>
                    <a:pt x="435" y="10"/>
                    <a:pt x="435" y="10"/>
                    <a:pt x="435" y="10"/>
                  </a:cubicBezTo>
                  <a:cubicBezTo>
                    <a:pt x="442" y="4"/>
                    <a:pt x="451" y="1"/>
                    <a:pt x="461" y="1"/>
                  </a:cubicBezTo>
                  <a:cubicBezTo>
                    <a:pt x="830" y="0"/>
                    <a:pt x="830" y="0"/>
                    <a:pt x="830" y="0"/>
                  </a:cubicBezTo>
                  <a:cubicBezTo>
                    <a:pt x="831" y="0"/>
                    <a:pt x="831" y="0"/>
                    <a:pt x="831" y="0"/>
                  </a:cubicBezTo>
                  <a:cubicBezTo>
                    <a:pt x="846" y="0"/>
                    <a:pt x="860" y="9"/>
                    <a:pt x="866" y="23"/>
                  </a:cubicBezTo>
                  <a:cubicBezTo>
                    <a:pt x="873" y="37"/>
                    <a:pt x="871" y="53"/>
                    <a:pt x="861" y="65"/>
                  </a:cubicBezTo>
                  <a:cubicBezTo>
                    <a:pt x="303" y="755"/>
                    <a:pt x="303" y="755"/>
                    <a:pt x="303" y="755"/>
                  </a:cubicBezTo>
                  <a:cubicBezTo>
                    <a:pt x="295" y="765"/>
                    <a:pt x="283" y="770"/>
                    <a:pt x="272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71"/>
            <p:cNvSpPr/>
            <p:nvPr/>
          </p:nvSpPr>
          <p:spPr>
            <a:xfrm>
              <a:off x="1287" y="2479"/>
              <a:ext cx="5" cy="28"/>
            </a:xfrm>
            <a:custGeom>
              <a:avLst/>
              <a:gdLst/>
              <a:ahLst/>
              <a:cxnLst/>
              <a:rect l="l" t="t" r="r" b="b"/>
              <a:pathLst>
                <a:path w="80" h="464" extrusionOk="0">
                  <a:moveTo>
                    <a:pt x="40" y="464"/>
                  </a:moveTo>
                  <a:cubicBezTo>
                    <a:pt x="18" y="464"/>
                    <a:pt x="0" y="446"/>
                    <a:pt x="0" y="4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424"/>
                    <a:pt x="80" y="424"/>
                    <a:pt x="80" y="424"/>
                  </a:cubicBezTo>
                  <a:cubicBezTo>
                    <a:pt x="80" y="446"/>
                    <a:pt x="62" y="464"/>
                    <a:pt x="40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71"/>
            <p:cNvSpPr/>
            <p:nvPr/>
          </p:nvSpPr>
          <p:spPr>
            <a:xfrm>
              <a:off x="1287" y="2453"/>
              <a:ext cx="5" cy="18"/>
            </a:xfrm>
            <a:custGeom>
              <a:avLst/>
              <a:gdLst/>
              <a:ahLst/>
              <a:cxnLst/>
              <a:rect l="l" t="t" r="r" b="b"/>
              <a:pathLst>
                <a:path w="80" h="299" extrusionOk="0">
                  <a:moveTo>
                    <a:pt x="40" y="299"/>
                  </a:moveTo>
                  <a:cubicBezTo>
                    <a:pt x="18" y="299"/>
                    <a:pt x="0" y="281"/>
                    <a:pt x="0" y="25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259"/>
                    <a:pt x="80" y="259"/>
                    <a:pt x="80" y="259"/>
                  </a:cubicBezTo>
                  <a:cubicBezTo>
                    <a:pt x="80" y="281"/>
                    <a:pt x="62" y="299"/>
                    <a:pt x="40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71"/>
            <p:cNvSpPr/>
            <p:nvPr/>
          </p:nvSpPr>
          <p:spPr>
            <a:xfrm>
              <a:off x="1287" y="2437"/>
              <a:ext cx="5" cy="12"/>
            </a:xfrm>
            <a:custGeom>
              <a:avLst/>
              <a:gdLst/>
              <a:ahLst/>
              <a:cxnLst/>
              <a:rect l="l" t="t" r="r" b="b"/>
              <a:pathLst>
                <a:path w="80" h="200" extrusionOk="0">
                  <a:moveTo>
                    <a:pt x="40" y="200"/>
                  </a:moveTo>
                  <a:cubicBezTo>
                    <a:pt x="18" y="200"/>
                    <a:pt x="0" y="182"/>
                    <a:pt x="0" y="1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160"/>
                    <a:pt x="80" y="160"/>
                    <a:pt x="80" y="160"/>
                  </a:cubicBezTo>
                  <a:cubicBezTo>
                    <a:pt x="80" y="182"/>
                    <a:pt x="62" y="200"/>
                    <a:pt x="40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71"/>
            <p:cNvSpPr/>
            <p:nvPr/>
          </p:nvSpPr>
          <p:spPr>
            <a:xfrm>
              <a:off x="1279" y="2393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76" y="352"/>
                  </a:moveTo>
                  <a:cubicBezTo>
                    <a:pt x="79" y="352"/>
                    <a:pt x="0" y="273"/>
                    <a:pt x="0" y="176"/>
                  </a:cubicBezTo>
                  <a:cubicBezTo>
                    <a:pt x="0" y="79"/>
                    <a:pt x="79" y="0"/>
                    <a:pt x="176" y="0"/>
                  </a:cubicBezTo>
                  <a:cubicBezTo>
                    <a:pt x="273" y="0"/>
                    <a:pt x="352" y="79"/>
                    <a:pt x="352" y="176"/>
                  </a:cubicBezTo>
                  <a:cubicBezTo>
                    <a:pt x="352" y="273"/>
                    <a:pt x="273" y="352"/>
                    <a:pt x="176" y="352"/>
                  </a:cubicBezTo>
                  <a:close/>
                  <a:moveTo>
                    <a:pt x="176" y="80"/>
                  </a:moveTo>
                  <a:cubicBezTo>
                    <a:pt x="123" y="80"/>
                    <a:pt x="80" y="123"/>
                    <a:pt x="80" y="176"/>
                  </a:cubicBezTo>
                  <a:cubicBezTo>
                    <a:pt x="80" y="229"/>
                    <a:pt x="123" y="272"/>
                    <a:pt x="176" y="272"/>
                  </a:cubicBezTo>
                  <a:cubicBezTo>
                    <a:pt x="229" y="272"/>
                    <a:pt x="272" y="229"/>
                    <a:pt x="272" y="176"/>
                  </a:cubicBezTo>
                  <a:cubicBezTo>
                    <a:pt x="272" y="123"/>
                    <a:pt x="229" y="80"/>
                    <a:pt x="176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71"/>
            <p:cNvSpPr/>
            <p:nvPr/>
          </p:nvSpPr>
          <p:spPr>
            <a:xfrm>
              <a:off x="1242" y="2404"/>
              <a:ext cx="42" cy="5"/>
            </a:xfrm>
            <a:custGeom>
              <a:avLst/>
              <a:gdLst/>
              <a:ahLst/>
              <a:cxnLst/>
              <a:rect l="l" t="t" r="r" b="b"/>
              <a:pathLst>
                <a:path w="699" h="80" extrusionOk="0">
                  <a:moveTo>
                    <a:pt x="659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81" y="0"/>
                    <a:pt x="699" y="18"/>
                    <a:pt x="699" y="40"/>
                  </a:cubicBezTo>
                  <a:cubicBezTo>
                    <a:pt x="699" y="62"/>
                    <a:pt x="681" y="80"/>
                    <a:pt x="659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71"/>
            <p:cNvSpPr/>
            <p:nvPr/>
          </p:nvSpPr>
          <p:spPr>
            <a:xfrm>
              <a:off x="1266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5" h="103" extrusionOk="0">
                  <a:moveTo>
                    <a:pt x="293" y="103"/>
                  </a:moveTo>
                  <a:cubicBezTo>
                    <a:pt x="292" y="103"/>
                    <a:pt x="291" y="103"/>
                    <a:pt x="289" y="103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17" y="78"/>
                    <a:pt x="0" y="58"/>
                    <a:pt x="3" y="36"/>
                  </a:cubicBezTo>
                  <a:cubicBezTo>
                    <a:pt x="5" y="15"/>
                    <a:pt x="24" y="0"/>
                    <a:pt x="46" y="0"/>
                  </a:cubicBezTo>
                  <a:cubicBezTo>
                    <a:pt x="297" y="24"/>
                    <a:pt x="297" y="24"/>
                    <a:pt x="297" y="24"/>
                  </a:cubicBezTo>
                  <a:cubicBezTo>
                    <a:pt x="319" y="26"/>
                    <a:pt x="335" y="45"/>
                    <a:pt x="333" y="67"/>
                  </a:cubicBezTo>
                  <a:cubicBezTo>
                    <a:pt x="331" y="88"/>
                    <a:pt x="314" y="103"/>
                    <a:pt x="2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71"/>
            <p:cNvSpPr/>
            <p:nvPr/>
          </p:nvSpPr>
          <p:spPr>
            <a:xfrm>
              <a:off x="1239" y="2401"/>
              <a:ext cx="8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95" y="128"/>
                  </a:moveTo>
                  <a:cubicBezTo>
                    <a:pt x="86" y="128"/>
                    <a:pt x="77" y="125"/>
                    <a:pt x="70" y="118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" y="60"/>
                    <a:pt x="0" y="35"/>
                    <a:pt x="14" y="18"/>
                  </a:cubicBezTo>
                  <a:cubicBezTo>
                    <a:pt x="29" y="1"/>
                    <a:pt x="54" y="0"/>
                    <a:pt x="70" y="14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38" y="72"/>
                    <a:pt x="140" y="97"/>
                    <a:pt x="126" y="114"/>
                  </a:cubicBezTo>
                  <a:cubicBezTo>
                    <a:pt x="118" y="123"/>
                    <a:pt x="107" y="128"/>
                    <a:pt x="9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71"/>
            <p:cNvSpPr/>
            <p:nvPr/>
          </p:nvSpPr>
          <p:spPr>
            <a:xfrm>
              <a:off x="1287" y="2375"/>
              <a:ext cx="5" cy="23"/>
            </a:xfrm>
            <a:custGeom>
              <a:avLst/>
              <a:gdLst/>
              <a:ahLst/>
              <a:cxnLst/>
              <a:rect l="l" t="t" r="r" b="b"/>
              <a:pathLst>
                <a:path w="80" h="381" extrusionOk="0">
                  <a:moveTo>
                    <a:pt x="40" y="381"/>
                  </a:moveTo>
                  <a:cubicBezTo>
                    <a:pt x="18" y="381"/>
                    <a:pt x="0" y="363"/>
                    <a:pt x="0" y="3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341"/>
                    <a:pt x="80" y="341"/>
                    <a:pt x="80" y="341"/>
                  </a:cubicBezTo>
                  <a:cubicBezTo>
                    <a:pt x="80" y="363"/>
                    <a:pt x="62" y="381"/>
                    <a:pt x="40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71"/>
            <p:cNvSpPr/>
            <p:nvPr/>
          </p:nvSpPr>
          <p:spPr>
            <a:xfrm>
              <a:off x="1263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9" h="188" extrusionOk="0">
                  <a:moveTo>
                    <a:pt x="95" y="188"/>
                  </a:moveTo>
                  <a:cubicBezTo>
                    <a:pt x="43" y="188"/>
                    <a:pt x="0" y="146"/>
                    <a:pt x="0" y="94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147" y="0"/>
                    <a:pt x="189" y="42"/>
                    <a:pt x="189" y="94"/>
                  </a:cubicBezTo>
                  <a:cubicBezTo>
                    <a:pt x="189" y="146"/>
                    <a:pt x="147" y="188"/>
                    <a:pt x="95" y="188"/>
                  </a:cubicBezTo>
                  <a:close/>
                  <a:moveTo>
                    <a:pt x="95" y="79"/>
                  </a:moveTo>
                  <a:cubicBezTo>
                    <a:pt x="87" y="79"/>
                    <a:pt x="80" y="86"/>
                    <a:pt x="80" y="94"/>
                  </a:cubicBezTo>
                  <a:cubicBezTo>
                    <a:pt x="80" y="110"/>
                    <a:pt x="110" y="110"/>
                    <a:pt x="110" y="94"/>
                  </a:cubicBezTo>
                  <a:cubicBezTo>
                    <a:pt x="110" y="86"/>
                    <a:pt x="103" y="79"/>
                    <a:pt x="95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71"/>
            <p:cNvSpPr/>
            <p:nvPr/>
          </p:nvSpPr>
          <p:spPr>
            <a:xfrm>
              <a:off x="1296" y="2404"/>
              <a:ext cx="39" cy="5"/>
            </a:xfrm>
            <a:custGeom>
              <a:avLst/>
              <a:gdLst/>
              <a:ahLst/>
              <a:cxnLst/>
              <a:rect l="l" t="t" r="r" b="b"/>
              <a:pathLst>
                <a:path w="683" h="80" extrusionOk="0">
                  <a:moveTo>
                    <a:pt x="643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43" y="0"/>
                    <a:pt x="643" y="0"/>
                    <a:pt x="643" y="0"/>
                  </a:cubicBezTo>
                  <a:cubicBezTo>
                    <a:pt x="665" y="0"/>
                    <a:pt x="683" y="18"/>
                    <a:pt x="683" y="40"/>
                  </a:cubicBezTo>
                  <a:cubicBezTo>
                    <a:pt x="683" y="62"/>
                    <a:pt x="665" y="80"/>
                    <a:pt x="643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71"/>
            <p:cNvSpPr/>
            <p:nvPr/>
          </p:nvSpPr>
          <p:spPr>
            <a:xfrm>
              <a:off x="1294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4" h="105" extrusionOk="0">
                  <a:moveTo>
                    <a:pt x="42" y="105"/>
                  </a:moveTo>
                  <a:cubicBezTo>
                    <a:pt x="21" y="105"/>
                    <a:pt x="4" y="90"/>
                    <a:pt x="2" y="69"/>
                  </a:cubicBezTo>
                  <a:cubicBezTo>
                    <a:pt x="0" y="47"/>
                    <a:pt x="16" y="28"/>
                    <a:pt x="38" y="26"/>
                  </a:cubicBezTo>
                  <a:cubicBezTo>
                    <a:pt x="289" y="2"/>
                    <a:pt x="289" y="2"/>
                    <a:pt x="289" y="2"/>
                  </a:cubicBezTo>
                  <a:cubicBezTo>
                    <a:pt x="310" y="0"/>
                    <a:pt x="330" y="16"/>
                    <a:pt x="332" y="38"/>
                  </a:cubicBezTo>
                  <a:cubicBezTo>
                    <a:pt x="334" y="60"/>
                    <a:pt x="318" y="80"/>
                    <a:pt x="296" y="82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4" y="105"/>
                    <a:pt x="43" y="105"/>
                    <a:pt x="42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71"/>
            <p:cNvSpPr/>
            <p:nvPr/>
          </p:nvSpPr>
          <p:spPr>
            <a:xfrm>
              <a:off x="1331" y="2401"/>
              <a:ext cx="9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45" y="128"/>
                  </a:moveTo>
                  <a:cubicBezTo>
                    <a:pt x="34" y="128"/>
                    <a:pt x="22" y="123"/>
                    <a:pt x="15" y="114"/>
                  </a:cubicBezTo>
                  <a:cubicBezTo>
                    <a:pt x="0" y="97"/>
                    <a:pt x="2" y="72"/>
                    <a:pt x="19" y="5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86" y="0"/>
                    <a:pt x="112" y="1"/>
                    <a:pt x="126" y="18"/>
                  </a:cubicBezTo>
                  <a:cubicBezTo>
                    <a:pt x="140" y="35"/>
                    <a:pt x="138" y="60"/>
                    <a:pt x="122" y="74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63" y="124"/>
                    <a:pt x="54" y="128"/>
                    <a:pt x="4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71"/>
            <p:cNvSpPr/>
            <p:nvPr/>
          </p:nvSpPr>
          <p:spPr>
            <a:xfrm>
              <a:off x="1306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94" y="188"/>
                  </a:moveTo>
                  <a:cubicBezTo>
                    <a:pt x="42" y="188"/>
                    <a:pt x="0" y="146"/>
                    <a:pt x="0" y="94"/>
                  </a:cubicBezTo>
                  <a:cubicBezTo>
                    <a:pt x="0" y="42"/>
                    <a:pt x="42" y="0"/>
                    <a:pt x="94" y="0"/>
                  </a:cubicBezTo>
                  <a:cubicBezTo>
                    <a:pt x="146" y="0"/>
                    <a:pt x="188" y="42"/>
                    <a:pt x="188" y="94"/>
                  </a:cubicBezTo>
                  <a:cubicBezTo>
                    <a:pt x="188" y="146"/>
                    <a:pt x="146" y="188"/>
                    <a:pt x="94" y="188"/>
                  </a:cubicBezTo>
                  <a:close/>
                  <a:moveTo>
                    <a:pt x="94" y="79"/>
                  </a:moveTo>
                  <a:cubicBezTo>
                    <a:pt x="86" y="79"/>
                    <a:pt x="79" y="86"/>
                    <a:pt x="79" y="94"/>
                  </a:cubicBezTo>
                  <a:cubicBezTo>
                    <a:pt x="79" y="110"/>
                    <a:pt x="109" y="110"/>
                    <a:pt x="109" y="94"/>
                  </a:cubicBezTo>
                  <a:cubicBezTo>
                    <a:pt x="109" y="86"/>
                    <a:pt x="102" y="79"/>
                    <a:pt x="94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9" name="Google Shape;1829;p71"/>
          <p:cNvGrpSpPr/>
          <p:nvPr/>
        </p:nvGrpSpPr>
        <p:grpSpPr>
          <a:xfrm>
            <a:off x="18763066" y="33709600"/>
            <a:ext cx="1257819" cy="2515639"/>
            <a:chOff x="1176" y="2347"/>
            <a:chExt cx="280" cy="228"/>
          </a:xfrm>
        </p:grpSpPr>
        <p:sp>
          <p:nvSpPr>
            <p:cNvPr id="1830" name="Google Shape;1830;p71"/>
            <p:cNvSpPr/>
            <p:nvPr/>
          </p:nvSpPr>
          <p:spPr>
            <a:xfrm>
              <a:off x="1176" y="2347"/>
              <a:ext cx="228" cy="228"/>
            </a:xfrm>
            <a:custGeom>
              <a:avLst/>
              <a:gdLst/>
              <a:ahLst/>
              <a:cxnLst/>
              <a:rect l="l" t="t" r="r" b="b"/>
              <a:pathLst>
                <a:path w="3796" h="3796" extrusionOk="0">
                  <a:moveTo>
                    <a:pt x="1898" y="3796"/>
                  </a:moveTo>
                  <a:cubicBezTo>
                    <a:pt x="851" y="3796"/>
                    <a:pt x="0" y="2945"/>
                    <a:pt x="0" y="1899"/>
                  </a:cubicBezTo>
                  <a:cubicBezTo>
                    <a:pt x="0" y="852"/>
                    <a:pt x="851" y="0"/>
                    <a:pt x="1898" y="0"/>
                  </a:cubicBezTo>
                  <a:cubicBezTo>
                    <a:pt x="2944" y="0"/>
                    <a:pt x="3796" y="852"/>
                    <a:pt x="3796" y="1899"/>
                  </a:cubicBezTo>
                  <a:cubicBezTo>
                    <a:pt x="3796" y="2945"/>
                    <a:pt x="2944" y="3796"/>
                    <a:pt x="1898" y="3796"/>
                  </a:cubicBezTo>
                  <a:close/>
                  <a:moveTo>
                    <a:pt x="1898" y="80"/>
                  </a:moveTo>
                  <a:cubicBezTo>
                    <a:pt x="895" y="80"/>
                    <a:pt x="79" y="896"/>
                    <a:pt x="79" y="1899"/>
                  </a:cubicBezTo>
                  <a:cubicBezTo>
                    <a:pt x="79" y="2901"/>
                    <a:pt x="895" y="3717"/>
                    <a:pt x="1898" y="3717"/>
                  </a:cubicBezTo>
                  <a:cubicBezTo>
                    <a:pt x="2900" y="3717"/>
                    <a:pt x="3716" y="2901"/>
                    <a:pt x="3716" y="1899"/>
                  </a:cubicBezTo>
                  <a:cubicBezTo>
                    <a:pt x="3716" y="896"/>
                    <a:pt x="2900" y="80"/>
                    <a:pt x="1898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71"/>
            <p:cNvSpPr/>
            <p:nvPr/>
          </p:nvSpPr>
          <p:spPr>
            <a:xfrm>
              <a:off x="1181" y="2426"/>
              <a:ext cx="218" cy="5"/>
            </a:xfrm>
            <a:custGeom>
              <a:avLst/>
              <a:gdLst/>
              <a:ahLst/>
              <a:cxnLst/>
              <a:rect l="l" t="t" r="r" b="b"/>
              <a:pathLst>
                <a:path w="3632" h="80" extrusionOk="0">
                  <a:moveTo>
                    <a:pt x="3592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3592" y="0"/>
                    <a:pt x="3592" y="0"/>
                    <a:pt x="3592" y="0"/>
                  </a:cubicBezTo>
                  <a:cubicBezTo>
                    <a:pt x="3614" y="0"/>
                    <a:pt x="3632" y="18"/>
                    <a:pt x="3632" y="40"/>
                  </a:cubicBezTo>
                  <a:cubicBezTo>
                    <a:pt x="3632" y="62"/>
                    <a:pt x="3614" y="80"/>
                    <a:pt x="3592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71"/>
            <p:cNvSpPr/>
            <p:nvPr/>
          </p:nvSpPr>
          <p:spPr>
            <a:xfrm>
              <a:off x="1296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1702" y="1062"/>
                  </a:moveTo>
                  <a:cubicBezTo>
                    <a:pt x="1696" y="1062"/>
                    <a:pt x="1689" y="1060"/>
                    <a:pt x="1682" y="1056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6" y="69"/>
                    <a:pt x="0" y="45"/>
                    <a:pt x="11" y="26"/>
                  </a:cubicBezTo>
                  <a:cubicBezTo>
                    <a:pt x="22" y="7"/>
                    <a:pt x="46" y="0"/>
                    <a:pt x="65" y="11"/>
                  </a:cubicBezTo>
                  <a:cubicBezTo>
                    <a:pt x="1723" y="988"/>
                    <a:pt x="1723" y="988"/>
                    <a:pt x="1723" y="988"/>
                  </a:cubicBezTo>
                  <a:cubicBezTo>
                    <a:pt x="1742" y="999"/>
                    <a:pt x="1748" y="1023"/>
                    <a:pt x="1737" y="1042"/>
                  </a:cubicBezTo>
                  <a:cubicBezTo>
                    <a:pt x="1729" y="1055"/>
                    <a:pt x="1716" y="1062"/>
                    <a:pt x="1702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71"/>
            <p:cNvSpPr/>
            <p:nvPr/>
          </p:nvSpPr>
          <p:spPr>
            <a:xfrm>
              <a:off x="1287" y="2520"/>
              <a:ext cx="5" cy="54"/>
            </a:xfrm>
            <a:custGeom>
              <a:avLst/>
              <a:gdLst/>
              <a:ahLst/>
              <a:cxnLst/>
              <a:rect l="l" t="t" r="r" b="b"/>
              <a:pathLst>
                <a:path w="80" h="904" extrusionOk="0">
                  <a:moveTo>
                    <a:pt x="40" y="904"/>
                  </a:moveTo>
                  <a:cubicBezTo>
                    <a:pt x="18" y="904"/>
                    <a:pt x="0" y="886"/>
                    <a:pt x="0" y="86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864"/>
                    <a:pt x="80" y="864"/>
                    <a:pt x="80" y="864"/>
                  </a:cubicBezTo>
                  <a:cubicBezTo>
                    <a:pt x="80" y="886"/>
                    <a:pt x="62" y="904"/>
                    <a:pt x="40" y="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71"/>
            <p:cNvSpPr/>
            <p:nvPr/>
          </p:nvSpPr>
          <p:spPr>
            <a:xfrm>
              <a:off x="1306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03" y="1292"/>
                  </a:moveTo>
                  <a:cubicBezTo>
                    <a:pt x="386" y="1292"/>
                    <a:pt x="370" y="1281"/>
                    <a:pt x="365" y="1264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40"/>
                    <a:pt x="2" y="27"/>
                    <a:pt x="10" y="17"/>
                  </a:cubicBezTo>
                  <a:cubicBezTo>
                    <a:pt x="17" y="7"/>
                    <a:pt x="29" y="1"/>
                    <a:pt x="42" y="1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96" y="0"/>
                    <a:pt x="309" y="8"/>
                    <a:pt x="316" y="22"/>
                  </a:cubicBezTo>
                  <a:cubicBezTo>
                    <a:pt x="840" y="1017"/>
                    <a:pt x="840" y="1017"/>
                    <a:pt x="840" y="1017"/>
                  </a:cubicBezTo>
                  <a:cubicBezTo>
                    <a:pt x="850" y="1036"/>
                    <a:pt x="842" y="1061"/>
                    <a:pt x="823" y="1071"/>
                  </a:cubicBezTo>
                  <a:cubicBezTo>
                    <a:pt x="803" y="1081"/>
                    <a:pt x="779" y="1074"/>
                    <a:pt x="769" y="1054"/>
                  </a:cubicBezTo>
                  <a:cubicBezTo>
                    <a:pt x="257" y="80"/>
                    <a:pt x="257" y="80"/>
                    <a:pt x="257" y="80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441" y="1241"/>
                    <a:pt x="441" y="1241"/>
                    <a:pt x="441" y="1241"/>
                  </a:cubicBezTo>
                  <a:cubicBezTo>
                    <a:pt x="448" y="1262"/>
                    <a:pt x="435" y="1285"/>
                    <a:pt x="414" y="1291"/>
                  </a:cubicBezTo>
                  <a:cubicBezTo>
                    <a:pt x="411" y="1292"/>
                    <a:pt x="407" y="1292"/>
                    <a:pt x="403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71"/>
            <p:cNvSpPr/>
            <p:nvPr/>
          </p:nvSpPr>
          <p:spPr>
            <a:xfrm>
              <a:off x="1338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2" h="770" extrusionOk="0">
                  <a:moveTo>
                    <a:pt x="601" y="770"/>
                  </a:moveTo>
                  <a:cubicBezTo>
                    <a:pt x="589" y="770"/>
                    <a:pt x="578" y="765"/>
                    <a:pt x="570" y="75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" y="53"/>
                    <a:pt x="0" y="37"/>
                    <a:pt x="6" y="23"/>
                  </a:cubicBezTo>
                  <a:cubicBezTo>
                    <a:pt x="13" y="9"/>
                    <a:pt x="27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2" y="1"/>
                    <a:pt x="412" y="1"/>
                    <a:pt x="412" y="1"/>
                  </a:cubicBezTo>
                  <a:cubicBezTo>
                    <a:pt x="422" y="1"/>
                    <a:pt x="431" y="4"/>
                    <a:pt x="438" y="10"/>
                  </a:cubicBezTo>
                  <a:cubicBezTo>
                    <a:pt x="854" y="369"/>
                    <a:pt x="854" y="369"/>
                    <a:pt x="854" y="369"/>
                  </a:cubicBezTo>
                  <a:cubicBezTo>
                    <a:pt x="871" y="383"/>
                    <a:pt x="872" y="408"/>
                    <a:pt x="858" y="425"/>
                  </a:cubicBezTo>
                  <a:cubicBezTo>
                    <a:pt x="844" y="442"/>
                    <a:pt x="818" y="444"/>
                    <a:pt x="802" y="429"/>
                  </a:cubicBezTo>
                  <a:cubicBezTo>
                    <a:pt x="397" y="80"/>
                    <a:pt x="397" y="80"/>
                    <a:pt x="397" y="80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632" y="705"/>
                    <a:pt x="632" y="705"/>
                    <a:pt x="632" y="705"/>
                  </a:cubicBezTo>
                  <a:cubicBezTo>
                    <a:pt x="646" y="722"/>
                    <a:pt x="643" y="747"/>
                    <a:pt x="626" y="761"/>
                  </a:cubicBezTo>
                  <a:cubicBezTo>
                    <a:pt x="618" y="767"/>
                    <a:pt x="610" y="770"/>
                    <a:pt x="601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71"/>
            <p:cNvSpPr/>
            <p:nvPr/>
          </p:nvSpPr>
          <p:spPr>
            <a:xfrm>
              <a:off x="1179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45" y="1062"/>
                  </a:moveTo>
                  <a:cubicBezTo>
                    <a:pt x="32" y="1062"/>
                    <a:pt x="18" y="1055"/>
                    <a:pt x="11" y="1042"/>
                  </a:cubicBezTo>
                  <a:cubicBezTo>
                    <a:pt x="0" y="1023"/>
                    <a:pt x="6" y="999"/>
                    <a:pt x="25" y="988"/>
                  </a:cubicBezTo>
                  <a:cubicBezTo>
                    <a:pt x="1682" y="11"/>
                    <a:pt x="1682" y="11"/>
                    <a:pt x="1682" y="11"/>
                  </a:cubicBezTo>
                  <a:cubicBezTo>
                    <a:pt x="1701" y="0"/>
                    <a:pt x="1726" y="7"/>
                    <a:pt x="1737" y="26"/>
                  </a:cubicBezTo>
                  <a:cubicBezTo>
                    <a:pt x="1748" y="45"/>
                    <a:pt x="1742" y="69"/>
                    <a:pt x="1723" y="80"/>
                  </a:cubicBezTo>
                  <a:cubicBezTo>
                    <a:pt x="65" y="1056"/>
                    <a:pt x="65" y="1056"/>
                    <a:pt x="65" y="1056"/>
                  </a:cubicBezTo>
                  <a:cubicBezTo>
                    <a:pt x="59" y="1060"/>
                    <a:pt x="52" y="1062"/>
                    <a:pt x="45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71"/>
            <p:cNvSpPr/>
            <p:nvPr/>
          </p:nvSpPr>
          <p:spPr>
            <a:xfrm>
              <a:off x="1222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47" y="1292"/>
                  </a:moveTo>
                  <a:cubicBezTo>
                    <a:pt x="443" y="1292"/>
                    <a:pt x="439" y="1292"/>
                    <a:pt x="435" y="1291"/>
                  </a:cubicBezTo>
                  <a:cubicBezTo>
                    <a:pt x="414" y="1285"/>
                    <a:pt x="402" y="1262"/>
                    <a:pt x="408" y="1241"/>
                  </a:cubicBezTo>
                  <a:cubicBezTo>
                    <a:pt x="755" y="81"/>
                    <a:pt x="755" y="81"/>
                    <a:pt x="755" y="81"/>
                  </a:cubicBezTo>
                  <a:cubicBezTo>
                    <a:pt x="593" y="80"/>
                    <a:pt x="593" y="80"/>
                    <a:pt x="593" y="80"/>
                  </a:cubicBezTo>
                  <a:cubicBezTo>
                    <a:pt x="81" y="1054"/>
                    <a:pt x="81" y="1054"/>
                    <a:pt x="81" y="1054"/>
                  </a:cubicBezTo>
                  <a:cubicBezTo>
                    <a:pt x="70" y="1074"/>
                    <a:pt x="46" y="1081"/>
                    <a:pt x="27" y="1071"/>
                  </a:cubicBezTo>
                  <a:cubicBezTo>
                    <a:pt x="7" y="1061"/>
                    <a:pt x="0" y="1036"/>
                    <a:pt x="10" y="1017"/>
                  </a:cubicBezTo>
                  <a:cubicBezTo>
                    <a:pt x="533" y="22"/>
                    <a:pt x="533" y="22"/>
                    <a:pt x="533" y="22"/>
                  </a:cubicBezTo>
                  <a:cubicBezTo>
                    <a:pt x="540" y="8"/>
                    <a:pt x="554" y="0"/>
                    <a:pt x="569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21" y="1"/>
                    <a:pt x="832" y="7"/>
                    <a:pt x="840" y="17"/>
                  </a:cubicBezTo>
                  <a:cubicBezTo>
                    <a:pt x="847" y="27"/>
                    <a:pt x="850" y="40"/>
                    <a:pt x="846" y="52"/>
                  </a:cubicBezTo>
                  <a:cubicBezTo>
                    <a:pt x="485" y="1264"/>
                    <a:pt x="485" y="1264"/>
                    <a:pt x="485" y="1264"/>
                  </a:cubicBezTo>
                  <a:cubicBezTo>
                    <a:pt x="480" y="1281"/>
                    <a:pt x="464" y="1292"/>
                    <a:pt x="447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71"/>
            <p:cNvSpPr/>
            <p:nvPr/>
          </p:nvSpPr>
          <p:spPr>
            <a:xfrm>
              <a:off x="1189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3" h="770" extrusionOk="0">
                  <a:moveTo>
                    <a:pt x="272" y="770"/>
                  </a:moveTo>
                  <a:cubicBezTo>
                    <a:pt x="263" y="770"/>
                    <a:pt x="254" y="767"/>
                    <a:pt x="247" y="761"/>
                  </a:cubicBezTo>
                  <a:cubicBezTo>
                    <a:pt x="230" y="747"/>
                    <a:pt x="227" y="722"/>
                    <a:pt x="241" y="705"/>
                  </a:cubicBezTo>
                  <a:cubicBezTo>
                    <a:pt x="747" y="80"/>
                    <a:pt x="747" y="80"/>
                    <a:pt x="747" y="80"/>
                  </a:cubicBezTo>
                  <a:cubicBezTo>
                    <a:pt x="475" y="80"/>
                    <a:pt x="475" y="80"/>
                    <a:pt x="475" y="80"/>
                  </a:cubicBezTo>
                  <a:cubicBezTo>
                    <a:pt x="71" y="429"/>
                    <a:pt x="71" y="429"/>
                    <a:pt x="71" y="429"/>
                  </a:cubicBezTo>
                  <a:cubicBezTo>
                    <a:pt x="54" y="444"/>
                    <a:pt x="29" y="442"/>
                    <a:pt x="14" y="425"/>
                  </a:cubicBezTo>
                  <a:cubicBezTo>
                    <a:pt x="0" y="408"/>
                    <a:pt x="2" y="383"/>
                    <a:pt x="19" y="369"/>
                  </a:cubicBezTo>
                  <a:cubicBezTo>
                    <a:pt x="435" y="10"/>
                    <a:pt x="435" y="10"/>
                    <a:pt x="435" y="10"/>
                  </a:cubicBezTo>
                  <a:cubicBezTo>
                    <a:pt x="442" y="4"/>
                    <a:pt x="451" y="1"/>
                    <a:pt x="461" y="1"/>
                  </a:cubicBezTo>
                  <a:cubicBezTo>
                    <a:pt x="830" y="0"/>
                    <a:pt x="830" y="0"/>
                    <a:pt x="830" y="0"/>
                  </a:cubicBezTo>
                  <a:cubicBezTo>
                    <a:pt x="831" y="0"/>
                    <a:pt x="831" y="0"/>
                    <a:pt x="831" y="0"/>
                  </a:cubicBezTo>
                  <a:cubicBezTo>
                    <a:pt x="846" y="0"/>
                    <a:pt x="860" y="9"/>
                    <a:pt x="866" y="23"/>
                  </a:cubicBezTo>
                  <a:cubicBezTo>
                    <a:pt x="873" y="37"/>
                    <a:pt x="871" y="53"/>
                    <a:pt x="861" y="65"/>
                  </a:cubicBezTo>
                  <a:cubicBezTo>
                    <a:pt x="303" y="755"/>
                    <a:pt x="303" y="755"/>
                    <a:pt x="303" y="755"/>
                  </a:cubicBezTo>
                  <a:cubicBezTo>
                    <a:pt x="295" y="765"/>
                    <a:pt x="283" y="770"/>
                    <a:pt x="272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71"/>
            <p:cNvSpPr/>
            <p:nvPr/>
          </p:nvSpPr>
          <p:spPr>
            <a:xfrm>
              <a:off x="1287" y="2479"/>
              <a:ext cx="5" cy="28"/>
            </a:xfrm>
            <a:custGeom>
              <a:avLst/>
              <a:gdLst/>
              <a:ahLst/>
              <a:cxnLst/>
              <a:rect l="l" t="t" r="r" b="b"/>
              <a:pathLst>
                <a:path w="80" h="464" extrusionOk="0">
                  <a:moveTo>
                    <a:pt x="40" y="464"/>
                  </a:moveTo>
                  <a:cubicBezTo>
                    <a:pt x="18" y="464"/>
                    <a:pt x="0" y="446"/>
                    <a:pt x="0" y="4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424"/>
                    <a:pt x="80" y="424"/>
                    <a:pt x="80" y="424"/>
                  </a:cubicBezTo>
                  <a:cubicBezTo>
                    <a:pt x="80" y="446"/>
                    <a:pt x="62" y="464"/>
                    <a:pt x="40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71"/>
            <p:cNvSpPr/>
            <p:nvPr/>
          </p:nvSpPr>
          <p:spPr>
            <a:xfrm>
              <a:off x="1287" y="2453"/>
              <a:ext cx="5" cy="18"/>
            </a:xfrm>
            <a:custGeom>
              <a:avLst/>
              <a:gdLst/>
              <a:ahLst/>
              <a:cxnLst/>
              <a:rect l="l" t="t" r="r" b="b"/>
              <a:pathLst>
                <a:path w="80" h="299" extrusionOk="0">
                  <a:moveTo>
                    <a:pt x="40" y="299"/>
                  </a:moveTo>
                  <a:cubicBezTo>
                    <a:pt x="18" y="299"/>
                    <a:pt x="0" y="281"/>
                    <a:pt x="0" y="25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259"/>
                    <a:pt x="80" y="259"/>
                    <a:pt x="80" y="259"/>
                  </a:cubicBezTo>
                  <a:cubicBezTo>
                    <a:pt x="80" y="281"/>
                    <a:pt x="62" y="299"/>
                    <a:pt x="40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71"/>
            <p:cNvSpPr/>
            <p:nvPr/>
          </p:nvSpPr>
          <p:spPr>
            <a:xfrm>
              <a:off x="1287" y="2437"/>
              <a:ext cx="5" cy="12"/>
            </a:xfrm>
            <a:custGeom>
              <a:avLst/>
              <a:gdLst/>
              <a:ahLst/>
              <a:cxnLst/>
              <a:rect l="l" t="t" r="r" b="b"/>
              <a:pathLst>
                <a:path w="80" h="200" extrusionOk="0">
                  <a:moveTo>
                    <a:pt x="40" y="200"/>
                  </a:moveTo>
                  <a:cubicBezTo>
                    <a:pt x="18" y="200"/>
                    <a:pt x="0" y="182"/>
                    <a:pt x="0" y="1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160"/>
                    <a:pt x="80" y="160"/>
                    <a:pt x="80" y="160"/>
                  </a:cubicBezTo>
                  <a:cubicBezTo>
                    <a:pt x="80" y="182"/>
                    <a:pt x="62" y="200"/>
                    <a:pt x="40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71"/>
            <p:cNvSpPr/>
            <p:nvPr/>
          </p:nvSpPr>
          <p:spPr>
            <a:xfrm>
              <a:off x="1279" y="2393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76" y="352"/>
                  </a:moveTo>
                  <a:cubicBezTo>
                    <a:pt x="79" y="352"/>
                    <a:pt x="0" y="273"/>
                    <a:pt x="0" y="176"/>
                  </a:cubicBezTo>
                  <a:cubicBezTo>
                    <a:pt x="0" y="79"/>
                    <a:pt x="79" y="0"/>
                    <a:pt x="176" y="0"/>
                  </a:cubicBezTo>
                  <a:cubicBezTo>
                    <a:pt x="273" y="0"/>
                    <a:pt x="352" y="79"/>
                    <a:pt x="352" y="176"/>
                  </a:cubicBezTo>
                  <a:cubicBezTo>
                    <a:pt x="352" y="273"/>
                    <a:pt x="273" y="352"/>
                    <a:pt x="176" y="352"/>
                  </a:cubicBezTo>
                  <a:close/>
                  <a:moveTo>
                    <a:pt x="176" y="80"/>
                  </a:moveTo>
                  <a:cubicBezTo>
                    <a:pt x="123" y="80"/>
                    <a:pt x="80" y="123"/>
                    <a:pt x="80" y="176"/>
                  </a:cubicBezTo>
                  <a:cubicBezTo>
                    <a:pt x="80" y="229"/>
                    <a:pt x="123" y="272"/>
                    <a:pt x="176" y="272"/>
                  </a:cubicBezTo>
                  <a:cubicBezTo>
                    <a:pt x="229" y="272"/>
                    <a:pt x="272" y="229"/>
                    <a:pt x="272" y="176"/>
                  </a:cubicBezTo>
                  <a:cubicBezTo>
                    <a:pt x="272" y="123"/>
                    <a:pt x="229" y="80"/>
                    <a:pt x="176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71"/>
            <p:cNvSpPr/>
            <p:nvPr/>
          </p:nvSpPr>
          <p:spPr>
            <a:xfrm>
              <a:off x="1242" y="2404"/>
              <a:ext cx="42" cy="5"/>
            </a:xfrm>
            <a:custGeom>
              <a:avLst/>
              <a:gdLst/>
              <a:ahLst/>
              <a:cxnLst/>
              <a:rect l="l" t="t" r="r" b="b"/>
              <a:pathLst>
                <a:path w="699" h="80" extrusionOk="0">
                  <a:moveTo>
                    <a:pt x="659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81" y="0"/>
                    <a:pt x="699" y="18"/>
                    <a:pt x="699" y="40"/>
                  </a:cubicBezTo>
                  <a:cubicBezTo>
                    <a:pt x="699" y="62"/>
                    <a:pt x="681" y="80"/>
                    <a:pt x="659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71"/>
            <p:cNvSpPr/>
            <p:nvPr/>
          </p:nvSpPr>
          <p:spPr>
            <a:xfrm>
              <a:off x="1436" y="2490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5" h="103" extrusionOk="0">
                  <a:moveTo>
                    <a:pt x="293" y="103"/>
                  </a:moveTo>
                  <a:cubicBezTo>
                    <a:pt x="292" y="103"/>
                    <a:pt x="291" y="103"/>
                    <a:pt x="289" y="103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17" y="78"/>
                    <a:pt x="0" y="58"/>
                    <a:pt x="3" y="36"/>
                  </a:cubicBezTo>
                  <a:cubicBezTo>
                    <a:pt x="5" y="15"/>
                    <a:pt x="24" y="0"/>
                    <a:pt x="46" y="0"/>
                  </a:cubicBezTo>
                  <a:cubicBezTo>
                    <a:pt x="297" y="24"/>
                    <a:pt x="297" y="24"/>
                    <a:pt x="297" y="24"/>
                  </a:cubicBezTo>
                  <a:cubicBezTo>
                    <a:pt x="319" y="26"/>
                    <a:pt x="335" y="45"/>
                    <a:pt x="333" y="67"/>
                  </a:cubicBezTo>
                  <a:cubicBezTo>
                    <a:pt x="331" y="88"/>
                    <a:pt x="314" y="103"/>
                    <a:pt x="2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71"/>
            <p:cNvSpPr/>
            <p:nvPr/>
          </p:nvSpPr>
          <p:spPr>
            <a:xfrm>
              <a:off x="1239" y="2401"/>
              <a:ext cx="8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95" y="128"/>
                  </a:moveTo>
                  <a:cubicBezTo>
                    <a:pt x="86" y="128"/>
                    <a:pt x="77" y="125"/>
                    <a:pt x="70" y="118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" y="60"/>
                    <a:pt x="0" y="35"/>
                    <a:pt x="14" y="18"/>
                  </a:cubicBezTo>
                  <a:cubicBezTo>
                    <a:pt x="29" y="1"/>
                    <a:pt x="54" y="0"/>
                    <a:pt x="70" y="14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38" y="72"/>
                    <a:pt x="140" y="97"/>
                    <a:pt x="126" y="114"/>
                  </a:cubicBezTo>
                  <a:cubicBezTo>
                    <a:pt x="118" y="123"/>
                    <a:pt x="107" y="128"/>
                    <a:pt x="9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71"/>
            <p:cNvSpPr/>
            <p:nvPr/>
          </p:nvSpPr>
          <p:spPr>
            <a:xfrm>
              <a:off x="1287" y="2375"/>
              <a:ext cx="5" cy="23"/>
            </a:xfrm>
            <a:custGeom>
              <a:avLst/>
              <a:gdLst/>
              <a:ahLst/>
              <a:cxnLst/>
              <a:rect l="l" t="t" r="r" b="b"/>
              <a:pathLst>
                <a:path w="80" h="381" extrusionOk="0">
                  <a:moveTo>
                    <a:pt x="40" y="381"/>
                  </a:moveTo>
                  <a:cubicBezTo>
                    <a:pt x="18" y="381"/>
                    <a:pt x="0" y="363"/>
                    <a:pt x="0" y="3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341"/>
                    <a:pt x="80" y="341"/>
                    <a:pt x="80" y="341"/>
                  </a:cubicBezTo>
                  <a:cubicBezTo>
                    <a:pt x="80" y="363"/>
                    <a:pt x="62" y="381"/>
                    <a:pt x="40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71"/>
            <p:cNvSpPr/>
            <p:nvPr/>
          </p:nvSpPr>
          <p:spPr>
            <a:xfrm>
              <a:off x="1263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9" h="188" extrusionOk="0">
                  <a:moveTo>
                    <a:pt x="95" y="188"/>
                  </a:moveTo>
                  <a:cubicBezTo>
                    <a:pt x="43" y="188"/>
                    <a:pt x="0" y="146"/>
                    <a:pt x="0" y="94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147" y="0"/>
                    <a:pt x="189" y="42"/>
                    <a:pt x="189" y="94"/>
                  </a:cubicBezTo>
                  <a:cubicBezTo>
                    <a:pt x="189" y="146"/>
                    <a:pt x="147" y="188"/>
                    <a:pt x="95" y="188"/>
                  </a:cubicBezTo>
                  <a:close/>
                  <a:moveTo>
                    <a:pt x="95" y="79"/>
                  </a:moveTo>
                  <a:cubicBezTo>
                    <a:pt x="87" y="79"/>
                    <a:pt x="80" y="86"/>
                    <a:pt x="80" y="94"/>
                  </a:cubicBezTo>
                  <a:cubicBezTo>
                    <a:pt x="80" y="110"/>
                    <a:pt x="110" y="110"/>
                    <a:pt x="110" y="94"/>
                  </a:cubicBezTo>
                  <a:cubicBezTo>
                    <a:pt x="110" y="86"/>
                    <a:pt x="103" y="79"/>
                    <a:pt x="95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71"/>
            <p:cNvSpPr/>
            <p:nvPr/>
          </p:nvSpPr>
          <p:spPr>
            <a:xfrm>
              <a:off x="1296" y="2404"/>
              <a:ext cx="39" cy="5"/>
            </a:xfrm>
            <a:custGeom>
              <a:avLst/>
              <a:gdLst/>
              <a:ahLst/>
              <a:cxnLst/>
              <a:rect l="l" t="t" r="r" b="b"/>
              <a:pathLst>
                <a:path w="683" h="80" extrusionOk="0">
                  <a:moveTo>
                    <a:pt x="643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43" y="0"/>
                    <a:pt x="643" y="0"/>
                    <a:pt x="643" y="0"/>
                  </a:cubicBezTo>
                  <a:cubicBezTo>
                    <a:pt x="665" y="0"/>
                    <a:pt x="683" y="18"/>
                    <a:pt x="683" y="40"/>
                  </a:cubicBezTo>
                  <a:cubicBezTo>
                    <a:pt x="683" y="62"/>
                    <a:pt x="665" y="80"/>
                    <a:pt x="643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71"/>
            <p:cNvSpPr/>
            <p:nvPr/>
          </p:nvSpPr>
          <p:spPr>
            <a:xfrm>
              <a:off x="1294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4" h="105" extrusionOk="0">
                  <a:moveTo>
                    <a:pt x="42" y="105"/>
                  </a:moveTo>
                  <a:cubicBezTo>
                    <a:pt x="21" y="105"/>
                    <a:pt x="4" y="90"/>
                    <a:pt x="2" y="69"/>
                  </a:cubicBezTo>
                  <a:cubicBezTo>
                    <a:pt x="0" y="47"/>
                    <a:pt x="16" y="28"/>
                    <a:pt x="38" y="26"/>
                  </a:cubicBezTo>
                  <a:cubicBezTo>
                    <a:pt x="289" y="2"/>
                    <a:pt x="289" y="2"/>
                    <a:pt x="289" y="2"/>
                  </a:cubicBezTo>
                  <a:cubicBezTo>
                    <a:pt x="310" y="0"/>
                    <a:pt x="330" y="16"/>
                    <a:pt x="332" y="38"/>
                  </a:cubicBezTo>
                  <a:cubicBezTo>
                    <a:pt x="334" y="60"/>
                    <a:pt x="318" y="80"/>
                    <a:pt x="296" y="82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4" y="105"/>
                    <a:pt x="43" y="105"/>
                    <a:pt x="42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71"/>
            <p:cNvSpPr/>
            <p:nvPr/>
          </p:nvSpPr>
          <p:spPr>
            <a:xfrm>
              <a:off x="1331" y="2401"/>
              <a:ext cx="9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45" y="128"/>
                  </a:moveTo>
                  <a:cubicBezTo>
                    <a:pt x="34" y="128"/>
                    <a:pt x="22" y="123"/>
                    <a:pt x="15" y="114"/>
                  </a:cubicBezTo>
                  <a:cubicBezTo>
                    <a:pt x="0" y="97"/>
                    <a:pt x="2" y="72"/>
                    <a:pt x="19" y="5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86" y="0"/>
                    <a:pt x="112" y="1"/>
                    <a:pt x="126" y="18"/>
                  </a:cubicBezTo>
                  <a:cubicBezTo>
                    <a:pt x="140" y="35"/>
                    <a:pt x="138" y="60"/>
                    <a:pt x="122" y="74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63" y="124"/>
                    <a:pt x="54" y="128"/>
                    <a:pt x="4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71"/>
            <p:cNvSpPr/>
            <p:nvPr/>
          </p:nvSpPr>
          <p:spPr>
            <a:xfrm>
              <a:off x="1306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94" y="188"/>
                  </a:moveTo>
                  <a:cubicBezTo>
                    <a:pt x="42" y="188"/>
                    <a:pt x="0" y="146"/>
                    <a:pt x="0" y="94"/>
                  </a:cubicBezTo>
                  <a:cubicBezTo>
                    <a:pt x="0" y="42"/>
                    <a:pt x="42" y="0"/>
                    <a:pt x="94" y="0"/>
                  </a:cubicBezTo>
                  <a:cubicBezTo>
                    <a:pt x="146" y="0"/>
                    <a:pt x="188" y="42"/>
                    <a:pt x="188" y="94"/>
                  </a:cubicBezTo>
                  <a:cubicBezTo>
                    <a:pt x="188" y="146"/>
                    <a:pt x="146" y="188"/>
                    <a:pt x="94" y="188"/>
                  </a:cubicBezTo>
                  <a:close/>
                  <a:moveTo>
                    <a:pt x="94" y="79"/>
                  </a:moveTo>
                  <a:cubicBezTo>
                    <a:pt x="86" y="79"/>
                    <a:pt x="79" y="86"/>
                    <a:pt x="79" y="94"/>
                  </a:cubicBezTo>
                  <a:cubicBezTo>
                    <a:pt x="79" y="110"/>
                    <a:pt x="109" y="110"/>
                    <a:pt x="109" y="94"/>
                  </a:cubicBezTo>
                  <a:cubicBezTo>
                    <a:pt x="109" y="86"/>
                    <a:pt x="102" y="79"/>
                    <a:pt x="94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52" name="Google Shape;1852;p71"/>
          <p:cNvSpPr txBox="1">
            <a:spLocks noGrp="1"/>
          </p:cNvSpPr>
          <p:nvPr>
            <p:ph type="sldNum" idx="12"/>
          </p:nvPr>
        </p:nvSpPr>
        <p:spPr>
          <a:xfrm>
            <a:off x="8172000" y="318875"/>
            <a:ext cx="2967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 b="1">
                <a:solidFill>
                  <a:schemeClr val="lt1"/>
                </a:solidFill>
              </a:rPr>
              <a:t>14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853" name="Google Shape;1853;p71"/>
          <p:cNvSpPr txBox="1"/>
          <p:nvPr/>
        </p:nvSpPr>
        <p:spPr>
          <a:xfrm>
            <a:off x="620800" y="1018300"/>
            <a:ext cx="51285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dk2"/>
                </a:solidFill>
              </a:rPr>
              <a:t>First modes for 		K</a:t>
            </a:r>
            <a:r>
              <a:rPr lang="es" b="1" baseline="-25000">
                <a:solidFill>
                  <a:schemeClr val="dk2"/>
                </a:solidFill>
              </a:rPr>
              <a:t>hinge</a:t>
            </a:r>
            <a:r>
              <a:rPr lang="es" b="1">
                <a:solidFill>
                  <a:schemeClr val="dk2"/>
                </a:solidFill>
              </a:rPr>
              <a:t>= 1e+05 </a:t>
            </a:r>
            <a:r>
              <a:rPr lang="es" sz="1100" b="1">
                <a:solidFill>
                  <a:schemeClr val="dk2"/>
                </a:solidFill>
              </a:rPr>
              <a:t>[Nm/rad]</a:t>
            </a:r>
            <a:r>
              <a:rPr lang="es" b="1">
                <a:solidFill>
                  <a:schemeClr val="dk2"/>
                </a:solidFill>
              </a:rPr>
              <a:t> 	y</a:t>
            </a:r>
            <a:r>
              <a:rPr lang="es" b="1" baseline="-25000">
                <a:solidFill>
                  <a:schemeClr val="dk2"/>
                </a:solidFill>
              </a:rPr>
              <a:t>hinge</a:t>
            </a:r>
            <a:r>
              <a:rPr lang="es" b="1">
                <a:solidFill>
                  <a:schemeClr val="dk2"/>
                </a:solidFill>
              </a:rPr>
              <a:t>= 0.78</a:t>
            </a:r>
            <a:endParaRPr b="1"/>
          </a:p>
        </p:txBody>
      </p:sp>
      <p:pic>
        <p:nvPicPr>
          <p:cNvPr id="1854" name="Google Shape;185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50" y="1510694"/>
            <a:ext cx="3199450" cy="1343152"/>
          </a:xfrm>
          <a:prstGeom prst="rect">
            <a:avLst/>
          </a:prstGeom>
          <a:noFill/>
          <a:ln>
            <a:noFill/>
          </a:ln>
          <a:effectLst>
            <a:outerShdw blurRad="57150" dist="76200" dir="282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855" name="Google Shape;185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9600" y="1510700"/>
            <a:ext cx="3235075" cy="1343150"/>
          </a:xfrm>
          <a:prstGeom prst="rect">
            <a:avLst/>
          </a:prstGeom>
          <a:noFill/>
          <a:ln>
            <a:noFill/>
          </a:ln>
          <a:effectLst>
            <a:outerShdw blurRad="57150" dist="66675" dir="318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856" name="Google Shape;1856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250" y="3069350"/>
            <a:ext cx="3199452" cy="1403620"/>
          </a:xfrm>
          <a:prstGeom prst="rect">
            <a:avLst/>
          </a:prstGeom>
          <a:noFill/>
          <a:ln>
            <a:noFill/>
          </a:ln>
          <a:effectLst>
            <a:outerShdw blurRad="57150" dist="95250" dir="318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857" name="Google Shape;1857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9600" y="3069349"/>
            <a:ext cx="3235076" cy="1323080"/>
          </a:xfrm>
          <a:prstGeom prst="rect">
            <a:avLst/>
          </a:prstGeom>
          <a:noFill/>
          <a:ln>
            <a:noFill/>
          </a:ln>
          <a:effectLst>
            <a:outerShdw blurRad="57150" dist="114300" dir="3540000" algn="bl" rotWithShape="0">
              <a:srgbClr val="000000">
                <a:alpha val="50000"/>
              </a:srgbClr>
            </a:outerShdw>
          </a:effectLst>
        </p:spPr>
      </p:pic>
      <p:graphicFrame>
        <p:nvGraphicFramePr>
          <p:cNvPr id="1858" name="Google Shape;1858;p71"/>
          <p:cNvGraphicFramePr/>
          <p:nvPr/>
        </p:nvGraphicFramePr>
        <p:xfrm>
          <a:off x="7460144" y="987825"/>
          <a:ext cx="1163350" cy="3592400"/>
        </p:xfrm>
        <a:graphic>
          <a:graphicData uri="http://schemas.openxmlformats.org/drawingml/2006/table">
            <a:tbl>
              <a:tblPr firstRow="1" bandRow="1">
                <a:noFill/>
                <a:tableStyleId>{DDB62B11-231D-4C7A-99EA-C3ECDFA2AE19}</a:tableStyleId>
              </a:tblPr>
              <a:tblGrid>
                <a:gridCol w="375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4525"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 b="1">
                          <a:solidFill>
                            <a:srgbClr val="FFFFFF"/>
                          </a:solidFill>
                        </a:rPr>
                        <a:t>Non- rigid modes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</a:txBody>
                  <a:tcPr marL="68600" marR="68600" marT="34300" marB="34300">
                    <a:solidFill>
                      <a:srgbClr val="00205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 b="1">
                          <a:solidFill>
                            <a:srgbClr val="FFFFFF"/>
                          </a:solidFill>
                        </a:rPr>
                        <a:t>N°</a:t>
                      </a:r>
                      <a:endParaRPr sz="900" b="1">
                        <a:solidFill>
                          <a:srgbClr val="FFFFFF"/>
                        </a:solidFill>
                      </a:endParaRPr>
                    </a:p>
                  </a:txBody>
                  <a:tcPr marL="68600" marR="68600" marT="34300" marB="34300">
                    <a:solidFill>
                      <a:srgbClr val="00205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 b="1">
                          <a:solidFill>
                            <a:srgbClr val="FFFFFF"/>
                          </a:solidFill>
                        </a:rPr>
                        <a:t>Freq. [Hz]</a:t>
                      </a:r>
                      <a:endParaRPr sz="900" b="1">
                        <a:solidFill>
                          <a:srgbClr val="FFFFFF"/>
                        </a:solidFill>
                      </a:endParaRPr>
                    </a:p>
                  </a:txBody>
                  <a:tcPr marL="68600" marR="68600" marT="34300" marB="34300">
                    <a:solidFill>
                      <a:srgbClr val="0020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595959"/>
                          </a:solidFill>
                        </a:rPr>
                        <a:t>7</a:t>
                      </a:r>
                      <a:endParaRPr sz="900">
                        <a:solidFill>
                          <a:srgbClr val="595959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595959"/>
                          </a:solidFill>
                        </a:rPr>
                        <a:t>0.3376</a:t>
                      </a:r>
                      <a:endParaRPr sz="900">
                        <a:solidFill>
                          <a:srgbClr val="595959"/>
                        </a:solidFill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595959"/>
                          </a:solidFill>
                        </a:rPr>
                        <a:t>8</a:t>
                      </a:r>
                      <a:endParaRPr sz="900">
                        <a:solidFill>
                          <a:srgbClr val="595959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595959"/>
                          </a:solidFill>
                        </a:rPr>
                        <a:t>0.3548</a:t>
                      </a:r>
                      <a:endParaRPr sz="900">
                        <a:solidFill>
                          <a:srgbClr val="595959"/>
                        </a:solidFill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595959"/>
                          </a:solidFill>
                        </a:rPr>
                        <a:t>9</a:t>
                      </a:r>
                      <a:endParaRPr sz="900">
                        <a:solidFill>
                          <a:srgbClr val="595959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595959"/>
                          </a:solidFill>
                        </a:rPr>
                        <a:t>1.6901</a:t>
                      </a:r>
                      <a:endParaRPr sz="900">
                        <a:solidFill>
                          <a:srgbClr val="595959"/>
                        </a:solidFill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595959"/>
                          </a:solidFill>
                        </a:rPr>
                        <a:t>10</a:t>
                      </a:r>
                      <a:endParaRPr sz="900">
                        <a:solidFill>
                          <a:srgbClr val="595959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595959"/>
                          </a:solidFill>
                        </a:rPr>
                        <a:t>2.3187</a:t>
                      </a:r>
                      <a:endParaRPr sz="900">
                        <a:solidFill>
                          <a:srgbClr val="595959"/>
                        </a:solidFill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595959"/>
                          </a:solidFill>
                        </a:rPr>
                        <a:t>11</a:t>
                      </a:r>
                      <a:endParaRPr sz="900">
                        <a:solidFill>
                          <a:srgbClr val="595959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595959"/>
                          </a:solidFill>
                        </a:rPr>
                        <a:t>3.439</a:t>
                      </a:r>
                      <a:endParaRPr sz="900">
                        <a:solidFill>
                          <a:srgbClr val="595959"/>
                        </a:solidFill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595959"/>
                          </a:solidFill>
                        </a:rPr>
                        <a:t>12</a:t>
                      </a:r>
                      <a:endParaRPr sz="900">
                        <a:solidFill>
                          <a:srgbClr val="595959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595959"/>
                          </a:solidFill>
                        </a:rPr>
                        <a:t>3.5041</a:t>
                      </a:r>
                      <a:endParaRPr sz="900">
                        <a:solidFill>
                          <a:srgbClr val="595959"/>
                        </a:solidFill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595959"/>
                          </a:solidFill>
                        </a:rPr>
                        <a:t>13</a:t>
                      </a:r>
                      <a:endParaRPr sz="900">
                        <a:solidFill>
                          <a:srgbClr val="595959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595959"/>
                          </a:solidFill>
                        </a:rPr>
                        <a:t>3.9006</a:t>
                      </a:r>
                      <a:endParaRPr sz="900">
                        <a:solidFill>
                          <a:srgbClr val="595959"/>
                        </a:solidFill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595959"/>
                          </a:solidFill>
                        </a:rPr>
                        <a:t>14</a:t>
                      </a:r>
                      <a:endParaRPr sz="900">
                        <a:solidFill>
                          <a:srgbClr val="595959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595959"/>
                          </a:solidFill>
                        </a:rPr>
                        <a:t>4.1129</a:t>
                      </a:r>
                      <a:endParaRPr sz="900">
                        <a:solidFill>
                          <a:srgbClr val="595959"/>
                        </a:solidFill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595959"/>
                          </a:solidFill>
                        </a:rPr>
                        <a:t>15</a:t>
                      </a:r>
                      <a:endParaRPr sz="900">
                        <a:solidFill>
                          <a:srgbClr val="595959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595959"/>
                          </a:solidFill>
                        </a:rPr>
                        <a:t>5.0978</a:t>
                      </a:r>
                      <a:endParaRPr sz="900">
                        <a:solidFill>
                          <a:srgbClr val="595959"/>
                        </a:solidFill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595959"/>
                          </a:solidFill>
                        </a:rPr>
                        <a:t>16</a:t>
                      </a:r>
                      <a:endParaRPr sz="900">
                        <a:solidFill>
                          <a:srgbClr val="595959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595959"/>
                          </a:solidFill>
                        </a:rPr>
                        <a:t>5.205</a:t>
                      </a:r>
                      <a:endParaRPr sz="900">
                        <a:solidFill>
                          <a:srgbClr val="595959"/>
                        </a:solidFill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595959"/>
                          </a:solidFill>
                        </a:rPr>
                        <a:t>17</a:t>
                      </a:r>
                      <a:endParaRPr sz="900">
                        <a:solidFill>
                          <a:srgbClr val="595959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595959"/>
                          </a:solidFill>
                        </a:rPr>
                        <a:t>6.4436</a:t>
                      </a:r>
                      <a:endParaRPr sz="900">
                        <a:solidFill>
                          <a:srgbClr val="595959"/>
                        </a:solidFill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595959"/>
                          </a:solidFill>
                        </a:rPr>
                        <a:t>18</a:t>
                      </a:r>
                      <a:endParaRPr sz="900">
                        <a:solidFill>
                          <a:srgbClr val="595959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595959"/>
                          </a:solidFill>
                        </a:rPr>
                        <a:t>6.4626</a:t>
                      </a:r>
                      <a:endParaRPr sz="900">
                        <a:solidFill>
                          <a:srgbClr val="595959"/>
                        </a:solidFill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595959"/>
                          </a:solidFill>
                        </a:rPr>
                        <a:t>19</a:t>
                      </a:r>
                      <a:endParaRPr sz="900">
                        <a:solidFill>
                          <a:srgbClr val="595959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595959"/>
                          </a:solidFill>
                        </a:rPr>
                        <a:t>7.59</a:t>
                      </a:r>
                      <a:endParaRPr sz="900">
                        <a:solidFill>
                          <a:srgbClr val="595959"/>
                        </a:solidFill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595959"/>
                          </a:solidFill>
                        </a:rPr>
                        <a:t>20</a:t>
                      </a:r>
                      <a:endParaRPr sz="900">
                        <a:solidFill>
                          <a:srgbClr val="595959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595959"/>
                          </a:solidFill>
                        </a:rPr>
                        <a:t>7.978</a:t>
                      </a:r>
                      <a:endParaRPr sz="900">
                        <a:solidFill>
                          <a:srgbClr val="595959"/>
                        </a:solidFill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1859" name="Google Shape;1859;p71"/>
          <p:cNvSpPr txBox="1">
            <a:spLocks noGrp="1"/>
          </p:cNvSpPr>
          <p:nvPr>
            <p:ph type="title" idx="4294967295"/>
          </p:nvPr>
        </p:nvSpPr>
        <p:spPr>
          <a:xfrm>
            <a:off x="620800" y="266825"/>
            <a:ext cx="4880100" cy="38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s" sz="2000" b="1"/>
              <a:t>MODAL RESULTS</a:t>
            </a:r>
            <a:endParaRPr sz="2000" b="1"/>
          </a:p>
        </p:txBody>
      </p:sp>
      <p:sp>
        <p:nvSpPr>
          <p:cNvPr id="1860" name="Google Shape;1860;p71"/>
          <p:cNvSpPr txBox="1"/>
          <p:nvPr/>
        </p:nvSpPr>
        <p:spPr>
          <a:xfrm>
            <a:off x="4059275" y="219125"/>
            <a:ext cx="21594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00205B"/>
                </a:solidFill>
              </a:rPr>
              <a:t>/       Flutter analysis</a:t>
            </a:r>
            <a:endParaRPr>
              <a:solidFill>
                <a:srgbClr val="00205B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5" name="Google Shape;1865;p72"/>
          <p:cNvGrpSpPr/>
          <p:nvPr/>
        </p:nvGrpSpPr>
        <p:grpSpPr>
          <a:xfrm>
            <a:off x="21898340" y="34178404"/>
            <a:ext cx="1257819" cy="2515639"/>
            <a:chOff x="1176" y="2347"/>
            <a:chExt cx="228" cy="228"/>
          </a:xfrm>
        </p:grpSpPr>
        <p:sp>
          <p:nvSpPr>
            <p:cNvPr id="1866" name="Google Shape;1866;p72"/>
            <p:cNvSpPr/>
            <p:nvPr/>
          </p:nvSpPr>
          <p:spPr>
            <a:xfrm>
              <a:off x="1176" y="2347"/>
              <a:ext cx="228" cy="228"/>
            </a:xfrm>
            <a:custGeom>
              <a:avLst/>
              <a:gdLst/>
              <a:ahLst/>
              <a:cxnLst/>
              <a:rect l="l" t="t" r="r" b="b"/>
              <a:pathLst>
                <a:path w="3796" h="3796" extrusionOk="0">
                  <a:moveTo>
                    <a:pt x="1898" y="3796"/>
                  </a:moveTo>
                  <a:cubicBezTo>
                    <a:pt x="851" y="3796"/>
                    <a:pt x="0" y="2945"/>
                    <a:pt x="0" y="1899"/>
                  </a:cubicBezTo>
                  <a:cubicBezTo>
                    <a:pt x="0" y="852"/>
                    <a:pt x="851" y="0"/>
                    <a:pt x="1898" y="0"/>
                  </a:cubicBezTo>
                  <a:cubicBezTo>
                    <a:pt x="2944" y="0"/>
                    <a:pt x="3796" y="852"/>
                    <a:pt x="3796" y="1899"/>
                  </a:cubicBezTo>
                  <a:cubicBezTo>
                    <a:pt x="3796" y="2945"/>
                    <a:pt x="2944" y="3796"/>
                    <a:pt x="1898" y="3796"/>
                  </a:cubicBezTo>
                  <a:close/>
                  <a:moveTo>
                    <a:pt x="1898" y="80"/>
                  </a:moveTo>
                  <a:cubicBezTo>
                    <a:pt x="895" y="80"/>
                    <a:pt x="79" y="896"/>
                    <a:pt x="79" y="1899"/>
                  </a:cubicBezTo>
                  <a:cubicBezTo>
                    <a:pt x="79" y="2901"/>
                    <a:pt x="895" y="3717"/>
                    <a:pt x="1898" y="3717"/>
                  </a:cubicBezTo>
                  <a:cubicBezTo>
                    <a:pt x="2900" y="3717"/>
                    <a:pt x="3716" y="2901"/>
                    <a:pt x="3716" y="1899"/>
                  </a:cubicBezTo>
                  <a:cubicBezTo>
                    <a:pt x="3716" y="896"/>
                    <a:pt x="2900" y="80"/>
                    <a:pt x="1898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72"/>
            <p:cNvSpPr/>
            <p:nvPr/>
          </p:nvSpPr>
          <p:spPr>
            <a:xfrm>
              <a:off x="1181" y="2426"/>
              <a:ext cx="218" cy="5"/>
            </a:xfrm>
            <a:custGeom>
              <a:avLst/>
              <a:gdLst/>
              <a:ahLst/>
              <a:cxnLst/>
              <a:rect l="l" t="t" r="r" b="b"/>
              <a:pathLst>
                <a:path w="3632" h="80" extrusionOk="0">
                  <a:moveTo>
                    <a:pt x="3592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3592" y="0"/>
                    <a:pt x="3592" y="0"/>
                    <a:pt x="3592" y="0"/>
                  </a:cubicBezTo>
                  <a:cubicBezTo>
                    <a:pt x="3614" y="0"/>
                    <a:pt x="3632" y="18"/>
                    <a:pt x="3632" y="40"/>
                  </a:cubicBezTo>
                  <a:cubicBezTo>
                    <a:pt x="3632" y="62"/>
                    <a:pt x="3614" y="80"/>
                    <a:pt x="3592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72"/>
            <p:cNvSpPr/>
            <p:nvPr/>
          </p:nvSpPr>
          <p:spPr>
            <a:xfrm>
              <a:off x="1296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1702" y="1062"/>
                  </a:moveTo>
                  <a:cubicBezTo>
                    <a:pt x="1696" y="1062"/>
                    <a:pt x="1689" y="1060"/>
                    <a:pt x="1682" y="1056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6" y="69"/>
                    <a:pt x="0" y="45"/>
                    <a:pt x="11" y="26"/>
                  </a:cubicBezTo>
                  <a:cubicBezTo>
                    <a:pt x="22" y="7"/>
                    <a:pt x="46" y="0"/>
                    <a:pt x="65" y="11"/>
                  </a:cubicBezTo>
                  <a:cubicBezTo>
                    <a:pt x="1723" y="988"/>
                    <a:pt x="1723" y="988"/>
                    <a:pt x="1723" y="988"/>
                  </a:cubicBezTo>
                  <a:cubicBezTo>
                    <a:pt x="1742" y="999"/>
                    <a:pt x="1748" y="1023"/>
                    <a:pt x="1737" y="1042"/>
                  </a:cubicBezTo>
                  <a:cubicBezTo>
                    <a:pt x="1729" y="1055"/>
                    <a:pt x="1716" y="1062"/>
                    <a:pt x="1702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72"/>
            <p:cNvSpPr/>
            <p:nvPr/>
          </p:nvSpPr>
          <p:spPr>
            <a:xfrm>
              <a:off x="1287" y="2520"/>
              <a:ext cx="5" cy="54"/>
            </a:xfrm>
            <a:custGeom>
              <a:avLst/>
              <a:gdLst/>
              <a:ahLst/>
              <a:cxnLst/>
              <a:rect l="l" t="t" r="r" b="b"/>
              <a:pathLst>
                <a:path w="80" h="904" extrusionOk="0">
                  <a:moveTo>
                    <a:pt x="40" y="904"/>
                  </a:moveTo>
                  <a:cubicBezTo>
                    <a:pt x="18" y="904"/>
                    <a:pt x="0" y="886"/>
                    <a:pt x="0" y="86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864"/>
                    <a:pt x="80" y="864"/>
                    <a:pt x="80" y="864"/>
                  </a:cubicBezTo>
                  <a:cubicBezTo>
                    <a:pt x="80" y="886"/>
                    <a:pt x="62" y="904"/>
                    <a:pt x="40" y="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72"/>
            <p:cNvSpPr/>
            <p:nvPr/>
          </p:nvSpPr>
          <p:spPr>
            <a:xfrm>
              <a:off x="1306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03" y="1292"/>
                  </a:moveTo>
                  <a:cubicBezTo>
                    <a:pt x="386" y="1292"/>
                    <a:pt x="370" y="1281"/>
                    <a:pt x="365" y="1264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40"/>
                    <a:pt x="2" y="27"/>
                    <a:pt x="10" y="17"/>
                  </a:cubicBezTo>
                  <a:cubicBezTo>
                    <a:pt x="17" y="7"/>
                    <a:pt x="29" y="1"/>
                    <a:pt x="42" y="1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96" y="0"/>
                    <a:pt x="309" y="8"/>
                    <a:pt x="316" y="22"/>
                  </a:cubicBezTo>
                  <a:cubicBezTo>
                    <a:pt x="840" y="1017"/>
                    <a:pt x="840" y="1017"/>
                    <a:pt x="840" y="1017"/>
                  </a:cubicBezTo>
                  <a:cubicBezTo>
                    <a:pt x="850" y="1036"/>
                    <a:pt x="842" y="1061"/>
                    <a:pt x="823" y="1071"/>
                  </a:cubicBezTo>
                  <a:cubicBezTo>
                    <a:pt x="803" y="1081"/>
                    <a:pt x="779" y="1074"/>
                    <a:pt x="769" y="1054"/>
                  </a:cubicBezTo>
                  <a:cubicBezTo>
                    <a:pt x="257" y="80"/>
                    <a:pt x="257" y="80"/>
                    <a:pt x="257" y="80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441" y="1241"/>
                    <a:pt x="441" y="1241"/>
                    <a:pt x="441" y="1241"/>
                  </a:cubicBezTo>
                  <a:cubicBezTo>
                    <a:pt x="448" y="1262"/>
                    <a:pt x="435" y="1285"/>
                    <a:pt x="414" y="1291"/>
                  </a:cubicBezTo>
                  <a:cubicBezTo>
                    <a:pt x="411" y="1292"/>
                    <a:pt x="407" y="1292"/>
                    <a:pt x="403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72"/>
            <p:cNvSpPr/>
            <p:nvPr/>
          </p:nvSpPr>
          <p:spPr>
            <a:xfrm>
              <a:off x="1338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2" h="770" extrusionOk="0">
                  <a:moveTo>
                    <a:pt x="601" y="770"/>
                  </a:moveTo>
                  <a:cubicBezTo>
                    <a:pt x="589" y="770"/>
                    <a:pt x="578" y="765"/>
                    <a:pt x="570" y="75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" y="53"/>
                    <a:pt x="0" y="37"/>
                    <a:pt x="6" y="23"/>
                  </a:cubicBezTo>
                  <a:cubicBezTo>
                    <a:pt x="13" y="9"/>
                    <a:pt x="27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2" y="1"/>
                    <a:pt x="412" y="1"/>
                    <a:pt x="412" y="1"/>
                  </a:cubicBezTo>
                  <a:cubicBezTo>
                    <a:pt x="422" y="1"/>
                    <a:pt x="431" y="4"/>
                    <a:pt x="438" y="10"/>
                  </a:cubicBezTo>
                  <a:cubicBezTo>
                    <a:pt x="854" y="369"/>
                    <a:pt x="854" y="369"/>
                    <a:pt x="854" y="369"/>
                  </a:cubicBezTo>
                  <a:cubicBezTo>
                    <a:pt x="871" y="383"/>
                    <a:pt x="872" y="408"/>
                    <a:pt x="858" y="425"/>
                  </a:cubicBezTo>
                  <a:cubicBezTo>
                    <a:pt x="844" y="442"/>
                    <a:pt x="818" y="444"/>
                    <a:pt x="802" y="429"/>
                  </a:cubicBezTo>
                  <a:cubicBezTo>
                    <a:pt x="397" y="80"/>
                    <a:pt x="397" y="80"/>
                    <a:pt x="397" y="80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632" y="705"/>
                    <a:pt x="632" y="705"/>
                    <a:pt x="632" y="705"/>
                  </a:cubicBezTo>
                  <a:cubicBezTo>
                    <a:pt x="646" y="722"/>
                    <a:pt x="643" y="747"/>
                    <a:pt x="626" y="761"/>
                  </a:cubicBezTo>
                  <a:cubicBezTo>
                    <a:pt x="618" y="767"/>
                    <a:pt x="610" y="770"/>
                    <a:pt x="601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72"/>
            <p:cNvSpPr/>
            <p:nvPr/>
          </p:nvSpPr>
          <p:spPr>
            <a:xfrm>
              <a:off x="1179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45" y="1062"/>
                  </a:moveTo>
                  <a:cubicBezTo>
                    <a:pt x="32" y="1062"/>
                    <a:pt x="18" y="1055"/>
                    <a:pt x="11" y="1042"/>
                  </a:cubicBezTo>
                  <a:cubicBezTo>
                    <a:pt x="0" y="1023"/>
                    <a:pt x="6" y="999"/>
                    <a:pt x="25" y="988"/>
                  </a:cubicBezTo>
                  <a:cubicBezTo>
                    <a:pt x="1682" y="11"/>
                    <a:pt x="1682" y="11"/>
                    <a:pt x="1682" y="11"/>
                  </a:cubicBezTo>
                  <a:cubicBezTo>
                    <a:pt x="1701" y="0"/>
                    <a:pt x="1726" y="7"/>
                    <a:pt x="1737" y="26"/>
                  </a:cubicBezTo>
                  <a:cubicBezTo>
                    <a:pt x="1748" y="45"/>
                    <a:pt x="1742" y="69"/>
                    <a:pt x="1723" y="80"/>
                  </a:cubicBezTo>
                  <a:cubicBezTo>
                    <a:pt x="65" y="1056"/>
                    <a:pt x="65" y="1056"/>
                    <a:pt x="65" y="1056"/>
                  </a:cubicBezTo>
                  <a:cubicBezTo>
                    <a:pt x="59" y="1060"/>
                    <a:pt x="52" y="1062"/>
                    <a:pt x="45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72"/>
            <p:cNvSpPr/>
            <p:nvPr/>
          </p:nvSpPr>
          <p:spPr>
            <a:xfrm>
              <a:off x="1222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47" y="1292"/>
                  </a:moveTo>
                  <a:cubicBezTo>
                    <a:pt x="443" y="1292"/>
                    <a:pt x="439" y="1292"/>
                    <a:pt x="435" y="1291"/>
                  </a:cubicBezTo>
                  <a:cubicBezTo>
                    <a:pt x="414" y="1285"/>
                    <a:pt x="402" y="1262"/>
                    <a:pt x="408" y="1241"/>
                  </a:cubicBezTo>
                  <a:cubicBezTo>
                    <a:pt x="755" y="81"/>
                    <a:pt x="755" y="81"/>
                    <a:pt x="755" y="81"/>
                  </a:cubicBezTo>
                  <a:cubicBezTo>
                    <a:pt x="593" y="80"/>
                    <a:pt x="593" y="80"/>
                    <a:pt x="593" y="80"/>
                  </a:cubicBezTo>
                  <a:cubicBezTo>
                    <a:pt x="81" y="1054"/>
                    <a:pt x="81" y="1054"/>
                    <a:pt x="81" y="1054"/>
                  </a:cubicBezTo>
                  <a:cubicBezTo>
                    <a:pt x="70" y="1074"/>
                    <a:pt x="46" y="1081"/>
                    <a:pt x="27" y="1071"/>
                  </a:cubicBezTo>
                  <a:cubicBezTo>
                    <a:pt x="7" y="1061"/>
                    <a:pt x="0" y="1036"/>
                    <a:pt x="10" y="1017"/>
                  </a:cubicBezTo>
                  <a:cubicBezTo>
                    <a:pt x="533" y="22"/>
                    <a:pt x="533" y="22"/>
                    <a:pt x="533" y="22"/>
                  </a:cubicBezTo>
                  <a:cubicBezTo>
                    <a:pt x="540" y="8"/>
                    <a:pt x="554" y="0"/>
                    <a:pt x="569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21" y="1"/>
                    <a:pt x="832" y="7"/>
                    <a:pt x="840" y="17"/>
                  </a:cubicBezTo>
                  <a:cubicBezTo>
                    <a:pt x="847" y="27"/>
                    <a:pt x="850" y="40"/>
                    <a:pt x="846" y="52"/>
                  </a:cubicBezTo>
                  <a:cubicBezTo>
                    <a:pt x="485" y="1264"/>
                    <a:pt x="485" y="1264"/>
                    <a:pt x="485" y="1264"/>
                  </a:cubicBezTo>
                  <a:cubicBezTo>
                    <a:pt x="480" y="1281"/>
                    <a:pt x="464" y="1292"/>
                    <a:pt x="447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72"/>
            <p:cNvSpPr/>
            <p:nvPr/>
          </p:nvSpPr>
          <p:spPr>
            <a:xfrm>
              <a:off x="1189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3" h="770" extrusionOk="0">
                  <a:moveTo>
                    <a:pt x="272" y="770"/>
                  </a:moveTo>
                  <a:cubicBezTo>
                    <a:pt x="263" y="770"/>
                    <a:pt x="254" y="767"/>
                    <a:pt x="247" y="761"/>
                  </a:cubicBezTo>
                  <a:cubicBezTo>
                    <a:pt x="230" y="747"/>
                    <a:pt x="227" y="722"/>
                    <a:pt x="241" y="705"/>
                  </a:cubicBezTo>
                  <a:cubicBezTo>
                    <a:pt x="747" y="80"/>
                    <a:pt x="747" y="80"/>
                    <a:pt x="747" y="80"/>
                  </a:cubicBezTo>
                  <a:cubicBezTo>
                    <a:pt x="475" y="80"/>
                    <a:pt x="475" y="80"/>
                    <a:pt x="475" y="80"/>
                  </a:cubicBezTo>
                  <a:cubicBezTo>
                    <a:pt x="71" y="429"/>
                    <a:pt x="71" y="429"/>
                    <a:pt x="71" y="429"/>
                  </a:cubicBezTo>
                  <a:cubicBezTo>
                    <a:pt x="54" y="444"/>
                    <a:pt x="29" y="442"/>
                    <a:pt x="14" y="425"/>
                  </a:cubicBezTo>
                  <a:cubicBezTo>
                    <a:pt x="0" y="408"/>
                    <a:pt x="2" y="383"/>
                    <a:pt x="19" y="369"/>
                  </a:cubicBezTo>
                  <a:cubicBezTo>
                    <a:pt x="435" y="10"/>
                    <a:pt x="435" y="10"/>
                    <a:pt x="435" y="10"/>
                  </a:cubicBezTo>
                  <a:cubicBezTo>
                    <a:pt x="442" y="4"/>
                    <a:pt x="451" y="1"/>
                    <a:pt x="461" y="1"/>
                  </a:cubicBezTo>
                  <a:cubicBezTo>
                    <a:pt x="830" y="0"/>
                    <a:pt x="830" y="0"/>
                    <a:pt x="830" y="0"/>
                  </a:cubicBezTo>
                  <a:cubicBezTo>
                    <a:pt x="831" y="0"/>
                    <a:pt x="831" y="0"/>
                    <a:pt x="831" y="0"/>
                  </a:cubicBezTo>
                  <a:cubicBezTo>
                    <a:pt x="846" y="0"/>
                    <a:pt x="860" y="9"/>
                    <a:pt x="866" y="23"/>
                  </a:cubicBezTo>
                  <a:cubicBezTo>
                    <a:pt x="873" y="37"/>
                    <a:pt x="871" y="53"/>
                    <a:pt x="861" y="65"/>
                  </a:cubicBezTo>
                  <a:cubicBezTo>
                    <a:pt x="303" y="755"/>
                    <a:pt x="303" y="755"/>
                    <a:pt x="303" y="755"/>
                  </a:cubicBezTo>
                  <a:cubicBezTo>
                    <a:pt x="295" y="765"/>
                    <a:pt x="283" y="770"/>
                    <a:pt x="272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72"/>
            <p:cNvSpPr/>
            <p:nvPr/>
          </p:nvSpPr>
          <p:spPr>
            <a:xfrm>
              <a:off x="1287" y="2479"/>
              <a:ext cx="5" cy="28"/>
            </a:xfrm>
            <a:custGeom>
              <a:avLst/>
              <a:gdLst/>
              <a:ahLst/>
              <a:cxnLst/>
              <a:rect l="l" t="t" r="r" b="b"/>
              <a:pathLst>
                <a:path w="80" h="464" extrusionOk="0">
                  <a:moveTo>
                    <a:pt x="40" y="464"/>
                  </a:moveTo>
                  <a:cubicBezTo>
                    <a:pt x="18" y="464"/>
                    <a:pt x="0" y="446"/>
                    <a:pt x="0" y="4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424"/>
                    <a:pt x="80" y="424"/>
                    <a:pt x="80" y="424"/>
                  </a:cubicBezTo>
                  <a:cubicBezTo>
                    <a:pt x="80" y="446"/>
                    <a:pt x="62" y="464"/>
                    <a:pt x="40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72"/>
            <p:cNvSpPr/>
            <p:nvPr/>
          </p:nvSpPr>
          <p:spPr>
            <a:xfrm>
              <a:off x="1287" y="2453"/>
              <a:ext cx="5" cy="18"/>
            </a:xfrm>
            <a:custGeom>
              <a:avLst/>
              <a:gdLst/>
              <a:ahLst/>
              <a:cxnLst/>
              <a:rect l="l" t="t" r="r" b="b"/>
              <a:pathLst>
                <a:path w="80" h="299" extrusionOk="0">
                  <a:moveTo>
                    <a:pt x="40" y="299"/>
                  </a:moveTo>
                  <a:cubicBezTo>
                    <a:pt x="18" y="299"/>
                    <a:pt x="0" y="281"/>
                    <a:pt x="0" y="25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259"/>
                    <a:pt x="80" y="259"/>
                    <a:pt x="80" y="259"/>
                  </a:cubicBezTo>
                  <a:cubicBezTo>
                    <a:pt x="80" y="281"/>
                    <a:pt x="62" y="299"/>
                    <a:pt x="40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72"/>
            <p:cNvSpPr/>
            <p:nvPr/>
          </p:nvSpPr>
          <p:spPr>
            <a:xfrm>
              <a:off x="1287" y="2437"/>
              <a:ext cx="5" cy="12"/>
            </a:xfrm>
            <a:custGeom>
              <a:avLst/>
              <a:gdLst/>
              <a:ahLst/>
              <a:cxnLst/>
              <a:rect l="l" t="t" r="r" b="b"/>
              <a:pathLst>
                <a:path w="80" h="200" extrusionOk="0">
                  <a:moveTo>
                    <a:pt x="40" y="200"/>
                  </a:moveTo>
                  <a:cubicBezTo>
                    <a:pt x="18" y="200"/>
                    <a:pt x="0" y="182"/>
                    <a:pt x="0" y="1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160"/>
                    <a:pt x="80" y="160"/>
                    <a:pt x="80" y="160"/>
                  </a:cubicBezTo>
                  <a:cubicBezTo>
                    <a:pt x="80" y="182"/>
                    <a:pt x="62" y="200"/>
                    <a:pt x="40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72"/>
            <p:cNvSpPr/>
            <p:nvPr/>
          </p:nvSpPr>
          <p:spPr>
            <a:xfrm>
              <a:off x="1279" y="2393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76" y="352"/>
                  </a:moveTo>
                  <a:cubicBezTo>
                    <a:pt x="79" y="352"/>
                    <a:pt x="0" y="273"/>
                    <a:pt x="0" y="176"/>
                  </a:cubicBezTo>
                  <a:cubicBezTo>
                    <a:pt x="0" y="79"/>
                    <a:pt x="79" y="0"/>
                    <a:pt x="176" y="0"/>
                  </a:cubicBezTo>
                  <a:cubicBezTo>
                    <a:pt x="273" y="0"/>
                    <a:pt x="352" y="79"/>
                    <a:pt x="352" y="176"/>
                  </a:cubicBezTo>
                  <a:cubicBezTo>
                    <a:pt x="352" y="273"/>
                    <a:pt x="273" y="352"/>
                    <a:pt x="176" y="352"/>
                  </a:cubicBezTo>
                  <a:close/>
                  <a:moveTo>
                    <a:pt x="176" y="80"/>
                  </a:moveTo>
                  <a:cubicBezTo>
                    <a:pt x="123" y="80"/>
                    <a:pt x="80" y="123"/>
                    <a:pt x="80" y="176"/>
                  </a:cubicBezTo>
                  <a:cubicBezTo>
                    <a:pt x="80" y="229"/>
                    <a:pt x="123" y="272"/>
                    <a:pt x="176" y="272"/>
                  </a:cubicBezTo>
                  <a:cubicBezTo>
                    <a:pt x="229" y="272"/>
                    <a:pt x="272" y="229"/>
                    <a:pt x="272" y="176"/>
                  </a:cubicBezTo>
                  <a:cubicBezTo>
                    <a:pt x="272" y="123"/>
                    <a:pt x="229" y="80"/>
                    <a:pt x="176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72"/>
            <p:cNvSpPr/>
            <p:nvPr/>
          </p:nvSpPr>
          <p:spPr>
            <a:xfrm>
              <a:off x="1242" y="2404"/>
              <a:ext cx="42" cy="5"/>
            </a:xfrm>
            <a:custGeom>
              <a:avLst/>
              <a:gdLst/>
              <a:ahLst/>
              <a:cxnLst/>
              <a:rect l="l" t="t" r="r" b="b"/>
              <a:pathLst>
                <a:path w="699" h="80" extrusionOk="0">
                  <a:moveTo>
                    <a:pt x="659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81" y="0"/>
                    <a:pt x="699" y="18"/>
                    <a:pt x="699" y="40"/>
                  </a:cubicBezTo>
                  <a:cubicBezTo>
                    <a:pt x="699" y="62"/>
                    <a:pt x="681" y="80"/>
                    <a:pt x="659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72"/>
            <p:cNvSpPr/>
            <p:nvPr/>
          </p:nvSpPr>
          <p:spPr>
            <a:xfrm>
              <a:off x="1266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5" h="103" extrusionOk="0">
                  <a:moveTo>
                    <a:pt x="293" y="103"/>
                  </a:moveTo>
                  <a:cubicBezTo>
                    <a:pt x="292" y="103"/>
                    <a:pt x="291" y="103"/>
                    <a:pt x="289" y="103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17" y="78"/>
                    <a:pt x="0" y="58"/>
                    <a:pt x="3" y="36"/>
                  </a:cubicBezTo>
                  <a:cubicBezTo>
                    <a:pt x="5" y="15"/>
                    <a:pt x="24" y="0"/>
                    <a:pt x="46" y="0"/>
                  </a:cubicBezTo>
                  <a:cubicBezTo>
                    <a:pt x="297" y="24"/>
                    <a:pt x="297" y="24"/>
                    <a:pt x="297" y="24"/>
                  </a:cubicBezTo>
                  <a:cubicBezTo>
                    <a:pt x="319" y="26"/>
                    <a:pt x="335" y="45"/>
                    <a:pt x="333" y="67"/>
                  </a:cubicBezTo>
                  <a:cubicBezTo>
                    <a:pt x="331" y="88"/>
                    <a:pt x="314" y="103"/>
                    <a:pt x="2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72"/>
            <p:cNvSpPr/>
            <p:nvPr/>
          </p:nvSpPr>
          <p:spPr>
            <a:xfrm>
              <a:off x="1239" y="2401"/>
              <a:ext cx="8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95" y="128"/>
                  </a:moveTo>
                  <a:cubicBezTo>
                    <a:pt x="86" y="128"/>
                    <a:pt x="77" y="125"/>
                    <a:pt x="70" y="118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" y="60"/>
                    <a:pt x="0" y="35"/>
                    <a:pt x="14" y="18"/>
                  </a:cubicBezTo>
                  <a:cubicBezTo>
                    <a:pt x="29" y="1"/>
                    <a:pt x="54" y="0"/>
                    <a:pt x="70" y="14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38" y="72"/>
                    <a:pt x="140" y="97"/>
                    <a:pt x="126" y="114"/>
                  </a:cubicBezTo>
                  <a:cubicBezTo>
                    <a:pt x="118" y="123"/>
                    <a:pt x="107" y="128"/>
                    <a:pt x="9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72"/>
            <p:cNvSpPr/>
            <p:nvPr/>
          </p:nvSpPr>
          <p:spPr>
            <a:xfrm>
              <a:off x="1287" y="2375"/>
              <a:ext cx="5" cy="23"/>
            </a:xfrm>
            <a:custGeom>
              <a:avLst/>
              <a:gdLst/>
              <a:ahLst/>
              <a:cxnLst/>
              <a:rect l="l" t="t" r="r" b="b"/>
              <a:pathLst>
                <a:path w="80" h="381" extrusionOk="0">
                  <a:moveTo>
                    <a:pt x="40" y="381"/>
                  </a:moveTo>
                  <a:cubicBezTo>
                    <a:pt x="18" y="381"/>
                    <a:pt x="0" y="363"/>
                    <a:pt x="0" y="3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341"/>
                    <a:pt x="80" y="341"/>
                    <a:pt x="80" y="341"/>
                  </a:cubicBezTo>
                  <a:cubicBezTo>
                    <a:pt x="80" y="363"/>
                    <a:pt x="62" y="381"/>
                    <a:pt x="40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72"/>
            <p:cNvSpPr/>
            <p:nvPr/>
          </p:nvSpPr>
          <p:spPr>
            <a:xfrm>
              <a:off x="1263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9" h="188" extrusionOk="0">
                  <a:moveTo>
                    <a:pt x="95" y="188"/>
                  </a:moveTo>
                  <a:cubicBezTo>
                    <a:pt x="43" y="188"/>
                    <a:pt x="0" y="146"/>
                    <a:pt x="0" y="94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147" y="0"/>
                    <a:pt x="189" y="42"/>
                    <a:pt x="189" y="94"/>
                  </a:cubicBezTo>
                  <a:cubicBezTo>
                    <a:pt x="189" y="146"/>
                    <a:pt x="147" y="188"/>
                    <a:pt x="95" y="188"/>
                  </a:cubicBezTo>
                  <a:close/>
                  <a:moveTo>
                    <a:pt x="95" y="79"/>
                  </a:moveTo>
                  <a:cubicBezTo>
                    <a:pt x="87" y="79"/>
                    <a:pt x="80" y="86"/>
                    <a:pt x="80" y="94"/>
                  </a:cubicBezTo>
                  <a:cubicBezTo>
                    <a:pt x="80" y="110"/>
                    <a:pt x="110" y="110"/>
                    <a:pt x="110" y="94"/>
                  </a:cubicBezTo>
                  <a:cubicBezTo>
                    <a:pt x="110" y="86"/>
                    <a:pt x="103" y="79"/>
                    <a:pt x="95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72"/>
            <p:cNvSpPr/>
            <p:nvPr/>
          </p:nvSpPr>
          <p:spPr>
            <a:xfrm>
              <a:off x="1296" y="2404"/>
              <a:ext cx="39" cy="5"/>
            </a:xfrm>
            <a:custGeom>
              <a:avLst/>
              <a:gdLst/>
              <a:ahLst/>
              <a:cxnLst/>
              <a:rect l="l" t="t" r="r" b="b"/>
              <a:pathLst>
                <a:path w="683" h="80" extrusionOk="0">
                  <a:moveTo>
                    <a:pt x="643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43" y="0"/>
                    <a:pt x="643" y="0"/>
                    <a:pt x="643" y="0"/>
                  </a:cubicBezTo>
                  <a:cubicBezTo>
                    <a:pt x="665" y="0"/>
                    <a:pt x="683" y="18"/>
                    <a:pt x="683" y="40"/>
                  </a:cubicBezTo>
                  <a:cubicBezTo>
                    <a:pt x="683" y="62"/>
                    <a:pt x="665" y="80"/>
                    <a:pt x="643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72"/>
            <p:cNvSpPr/>
            <p:nvPr/>
          </p:nvSpPr>
          <p:spPr>
            <a:xfrm>
              <a:off x="1294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4" h="105" extrusionOk="0">
                  <a:moveTo>
                    <a:pt x="42" y="105"/>
                  </a:moveTo>
                  <a:cubicBezTo>
                    <a:pt x="21" y="105"/>
                    <a:pt x="4" y="90"/>
                    <a:pt x="2" y="69"/>
                  </a:cubicBezTo>
                  <a:cubicBezTo>
                    <a:pt x="0" y="47"/>
                    <a:pt x="16" y="28"/>
                    <a:pt x="38" y="26"/>
                  </a:cubicBezTo>
                  <a:cubicBezTo>
                    <a:pt x="289" y="2"/>
                    <a:pt x="289" y="2"/>
                    <a:pt x="289" y="2"/>
                  </a:cubicBezTo>
                  <a:cubicBezTo>
                    <a:pt x="310" y="0"/>
                    <a:pt x="330" y="16"/>
                    <a:pt x="332" y="38"/>
                  </a:cubicBezTo>
                  <a:cubicBezTo>
                    <a:pt x="334" y="60"/>
                    <a:pt x="318" y="80"/>
                    <a:pt x="296" y="82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4" y="105"/>
                    <a:pt x="43" y="105"/>
                    <a:pt x="42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72"/>
            <p:cNvSpPr/>
            <p:nvPr/>
          </p:nvSpPr>
          <p:spPr>
            <a:xfrm>
              <a:off x="1331" y="2401"/>
              <a:ext cx="9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45" y="128"/>
                  </a:moveTo>
                  <a:cubicBezTo>
                    <a:pt x="34" y="128"/>
                    <a:pt x="22" y="123"/>
                    <a:pt x="15" y="114"/>
                  </a:cubicBezTo>
                  <a:cubicBezTo>
                    <a:pt x="0" y="97"/>
                    <a:pt x="2" y="72"/>
                    <a:pt x="19" y="5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86" y="0"/>
                    <a:pt x="112" y="1"/>
                    <a:pt x="126" y="18"/>
                  </a:cubicBezTo>
                  <a:cubicBezTo>
                    <a:pt x="140" y="35"/>
                    <a:pt x="138" y="60"/>
                    <a:pt x="122" y="74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63" y="124"/>
                    <a:pt x="54" y="128"/>
                    <a:pt x="4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72"/>
            <p:cNvSpPr/>
            <p:nvPr/>
          </p:nvSpPr>
          <p:spPr>
            <a:xfrm>
              <a:off x="1306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94" y="188"/>
                  </a:moveTo>
                  <a:cubicBezTo>
                    <a:pt x="42" y="188"/>
                    <a:pt x="0" y="146"/>
                    <a:pt x="0" y="94"/>
                  </a:cubicBezTo>
                  <a:cubicBezTo>
                    <a:pt x="0" y="42"/>
                    <a:pt x="42" y="0"/>
                    <a:pt x="94" y="0"/>
                  </a:cubicBezTo>
                  <a:cubicBezTo>
                    <a:pt x="146" y="0"/>
                    <a:pt x="188" y="42"/>
                    <a:pt x="188" y="94"/>
                  </a:cubicBezTo>
                  <a:cubicBezTo>
                    <a:pt x="188" y="146"/>
                    <a:pt x="146" y="188"/>
                    <a:pt x="94" y="188"/>
                  </a:cubicBezTo>
                  <a:close/>
                  <a:moveTo>
                    <a:pt x="94" y="79"/>
                  </a:moveTo>
                  <a:cubicBezTo>
                    <a:pt x="86" y="79"/>
                    <a:pt x="79" y="86"/>
                    <a:pt x="79" y="94"/>
                  </a:cubicBezTo>
                  <a:cubicBezTo>
                    <a:pt x="79" y="110"/>
                    <a:pt x="109" y="110"/>
                    <a:pt x="109" y="94"/>
                  </a:cubicBezTo>
                  <a:cubicBezTo>
                    <a:pt x="109" y="86"/>
                    <a:pt x="102" y="79"/>
                    <a:pt x="94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8" name="Google Shape;1888;p72"/>
          <p:cNvGrpSpPr/>
          <p:nvPr/>
        </p:nvGrpSpPr>
        <p:grpSpPr>
          <a:xfrm>
            <a:off x="26570818" y="37833841"/>
            <a:ext cx="1257819" cy="2515639"/>
            <a:chOff x="1176" y="2347"/>
            <a:chExt cx="228" cy="228"/>
          </a:xfrm>
        </p:grpSpPr>
        <p:sp>
          <p:nvSpPr>
            <p:cNvPr id="1889" name="Google Shape;1889;p72"/>
            <p:cNvSpPr/>
            <p:nvPr/>
          </p:nvSpPr>
          <p:spPr>
            <a:xfrm>
              <a:off x="1176" y="2347"/>
              <a:ext cx="228" cy="228"/>
            </a:xfrm>
            <a:custGeom>
              <a:avLst/>
              <a:gdLst/>
              <a:ahLst/>
              <a:cxnLst/>
              <a:rect l="l" t="t" r="r" b="b"/>
              <a:pathLst>
                <a:path w="3796" h="3796" extrusionOk="0">
                  <a:moveTo>
                    <a:pt x="1898" y="3796"/>
                  </a:moveTo>
                  <a:cubicBezTo>
                    <a:pt x="851" y="3796"/>
                    <a:pt x="0" y="2945"/>
                    <a:pt x="0" y="1899"/>
                  </a:cubicBezTo>
                  <a:cubicBezTo>
                    <a:pt x="0" y="852"/>
                    <a:pt x="851" y="0"/>
                    <a:pt x="1898" y="0"/>
                  </a:cubicBezTo>
                  <a:cubicBezTo>
                    <a:pt x="2944" y="0"/>
                    <a:pt x="3796" y="852"/>
                    <a:pt x="3796" y="1899"/>
                  </a:cubicBezTo>
                  <a:cubicBezTo>
                    <a:pt x="3796" y="2945"/>
                    <a:pt x="2944" y="3796"/>
                    <a:pt x="1898" y="3796"/>
                  </a:cubicBezTo>
                  <a:close/>
                  <a:moveTo>
                    <a:pt x="1898" y="80"/>
                  </a:moveTo>
                  <a:cubicBezTo>
                    <a:pt x="895" y="80"/>
                    <a:pt x="79" y="896"/>
                    <a:pt x="79" y="1899"/>
                  </a:cubicBezTo>
                  <a:cubicBezTo>
                    <a:pt x="79" y="2901"/>
                    <a:pt x="895" y="3717"/>
                    <a:pt x="1898" y="3717"/>
                  </a:cubicBezTo>
                  <a:cubicBezTo>
                    <a:pt x="2900" y="3717"/>
                    <a:pt x="3716" y="2901"/>
                    <a:pt x="3716" y="1899"/>
                  </a:cubicBezTo>
                  <a:cubicBezTo>
                    <a:pt x="3716" y="896"/>
                    <a:pt x="2900" y="80"/>
                    <a:pt x="1898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72"/>
            <p:cNvSpPr/>
            <p:nvPr/>
          </p:nvSpPr>
          <p:spPr>
            <a:xfrm>
              <a:off x="1181" y="2426"/>
              <a:ext cx="218" cy="5"/>
            </a:xfrm>
            <a:custGeom>
              <a:avLst/>
              <a:gdLst/>
              <a:ahLst/>
              <a:cxnLst/>
              <a:rect l="l" t="t" r="r" b="b"/>
              <a:pathLst>
                <a:path w="3632" h="80" extrusionOk="0">
                  <a:moveTo>
                    <a:pt x="3592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3592" y="0"/>
                    <a:pt x="3592" y="0"/>
                    <a:pt x="3592" y="0"/>
                  </a:cubicBezTo>
                  <a:cubicBezTo>
                    <a:pt x="3614" y="0"/>
                    <a:pt x="3632" y="18"/>
                    <a:pt x="3632" y="40"/>
                  </a:cubicBezTo>
                  <a:cubicBezTo>
                    <a:pt x="3632" y="62"/>
                    <a:pt x="3614" y="80"/>
                    <a:pt x="3592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72"/>
            <p:cNvSpPr/>
            <p:nvPr/>
          </p:nvSpPr>
          <p:spPr>
            <a:xfrm>
              <a:off x="1296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1702" y="1062"/>
                  </a:moveTo>
                  <a:cubicBezTo>
                    <a:pt x="1696" y="1062"/>
                    <a:pt x="1689" y="1060"/>
                    <a:pt x="1682" y="1056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6" y="69"/>
                    <a:pt x="0" y="45"/>
                    <a:pt x="11" y="26"/>
                  </a:cubicBezTo>
                  <a:cubicBezTo>
                    <a:pt x="22" y="7"/>
                    <a:pt x="46" y="0"/>
                    <a:pt x="65" y="11"/>
                  </a:cubicBezTo>
                  <a:cubicBezTo>
                    <a:pt x="1723" y="988"/>
                    <a:pt x="1723" y="988"/>
                    <a:pt x="1723" y="988"/>
                  </a:cubicBezTo>
                  <a:cubicBezTo>
                    <a:pt x="1742" y="999"/>
                    <a:pt x="1748" y="1023"/>
                    <a:pt x="1737" y="1042"/>
                  </a:cubicBezTo>
                  <a:cubicBezTo>
                    <a:pt x="1729" y="1055"/>
                    <a:pt x="1716" y="1062"/>
                    <a:pt x="1702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72"/>
            <p:cNvSpPr/>
            <p:nvPr/>
          </p:nvSpPr>
          <p:spPr>
            <a:xfrm>
              <a:off x="1287" y="2520"/>
              <a:ext cx="5" cy="54"/>
            </a:xfrm>
            <a:custGeom>
              <a:avLst/>
              <a:gdLst/>
              <a:ahLst/>
              <a:cxnLst/>
              <a:rect l="l" t="t" r="r" b="b"/>
              <a:pathLst>
                <a:path w="80" h="904" extrusionOk="0">
                  <a:moveTo>
                    <a:pt x="40" y="904"/>
                  </a:moveTo>
                  <a:cubicBezTo>
                    <a:pt x="18" y="904"/>
                    <a:pt x="0" y="886"/>
                    <a:pt x="0" y="86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864"/>
                    <a:pt x="80" y="864"/>
                    <a:pt x="80" y="864"/>
                  </a:cubicBezTo>
                  <a:cubicBezTo>
                    <a:pt x="80" y="886"/>
                    <a:pt x="62" y="904"/>
                    <a:pt x="40" y="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72"/>
            <p:cNvSpPr/>
            <p:nvPr/>
          </p:nvSpPr>
          <p:spPr>
            <a:xfrm>
              <a:off x="1306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03" y="1292"/>
                  </a:moveTo>
                  <a:cubicBezTo>
                    <a:pt x="386" y="1292"/>
                    <a:pt x="370" y="1281"/>
                    <a:pt x="365" y="1264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40"/>
                    <a:pt x="2" y="27"/>
                    <a:pt x="10" y="17"/>
                  </a:cubicBezTo>
                  <a:cubicBezTo>
                    <a:pt x="17" y="7"/>
                    <a:pt x="29" y="1"/>
                    <a:pt x="42" y="1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96" y="0"/>
                    <a:pt x="309" y="8"/>
                    <a:pt x="316" y="22"/>
                  </a:cubicBezTo>
                  <a:cubicBezTo>
                    <a:pt x="840" y="1017"/>
                    <a:pt x="840" y="1017"/>
                    <a:pt x="840" y="1017"/>
                  </a:cubicBezTo>
                  <a:cubicBezTo>
                    <a:pt x="850" y="1036"/>
                    <a:pt x="842" y="1061"/>
                    <a:pt x="823" y="1071"/>
                  </a:cubicBezTo>
                  <a:cubicBezTo>
                    <a:pt x="803" y="1081"/>
                    <a:pt x="779" y="1074"/>
                    <a:pt x="769" y="1054"/>
                  </a:cubicBezTo>
                  <a:cubicBezTo>
                    <a:pt x="257" y="80"/>
                    <a:pt x="257" y="80"/>
                    <a:pt x="257" y="80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441" y="1241"/>
                    <a:pt x="441" y="1241"/>
                    <a:pt x="441" y="1241"/>
                  </a:cubicBezTo>
                  <a:cubicBezTo>
                    <a:pt x="448" y="1262"/>
                    <a:pt x="435" y="1285"/>
                    <a:pt x="414" y="1291"/>
                  </a:cubicBezTo>
                  <a:cubicBezTo>
                    <a:pt x="411" y="1292"/>
                    <a:pt x="407" y="1292"/>
                    <a:pt x="403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72"/>
            <p:cNvSpPr/>
            <p:nvPr/>
          </p:nvSpPr>
          <p:spPr>
            <a:xfrm>
              <a:off x="1338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2" h="770" extrusionOk="0">
                  <a:moveTo>
                    <a:pt x="601" y="770"/>
                  </a:moveTo>
                  <a:cubicBezTo>
                    <a:pt x="589" y="770"/>
                    <a:pt x="578" y="765"/>
                    <a:pt x="570" y="75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" y="53"/>
                    <a:pt x="0" y="37"/>
                    <a:pt x="6" y="23"/>
                  </a:cubicBezTo>
                  <a:cubicBezTo>
                    <a:pt x="13" y="9"/>
                    <a:pt x="27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2" y="1"/>
                    <a:pt x="412" y="1"/>
                    <a:pt x="412" y="1"/>
                  </a:cubicBezTo>
                  <a:cubicBezTo>
                    <a:pt x="422" y="1"/>
                    <a:pt x="431" y="4"/>
                    <a:pt x="438" y="10"/>
                  </a:cubicBezTo>
                  <a:cubicBezTo>
                    <a:pt x="854" y="369"/>
                    <a:pt x="854" y="369"/>
                    <a:pt x="854" y="369"/>
                  </a:cubicBezTo>
                  <a:cubicBezTo>
                    <a:pt x="871" y="383"/>
                    <a:pt x="872" y="408"/>
                    <a:pt x="858" y="425"/>
                  </a:cubicBezTo>
                  <a:cubicBezTo>
                    <a:pt x="844" y="442"/>
                    <a:pt x="818" y="444"/>
                    <a:pt x="802" y="429"/>
                  </a:cubicBezTo>
                  <a:cubicBezTo>
                    <a:pt x="397" y="80"/>
                    <a:pt x="397" y="80"/>
                    <a:pt x="397" y="80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632" y="705"/>
                    <a:pt x="632" y="705"/>
                    <a:pt x="632" y="705"/>
                  </a:cubicBezTo>
                  <a:cubicBezTo>
                    <a:pt x="646" y="722"/>
                    <a:pt x="643" y="747"/>
                    <a:pt x="626" y="761"/>
                  </a:cubicBezTo>
                  <a:cubicBezTo>
                    <a:pt x="618" y="767"/>
                    <a:pt x="610" y="770"/>
                    <a:pt x="601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72"/>
            <p:cNvSpPr/>
            <p:nvPr/>
          </p:nvSpPr>
          <p:spPr>
            <a:xfrm>
              <a:off x="1179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45" y="1062"/>
                  </a:moveTo>
                  <a:cubicBezTo>
                    <a:pt x="32" y="1062"/>
                    <a:pt x="18" y="1055"/>
                    <a:pt x="11" y="1042"/>
                  </a:cubicBezTo>
                  <a:cubicBezTo>
                    <a:pt x="0" y="1023"/>
                    <a:pt x="6" y="999"/>
                    <a:pt x="25" y="988"/>
                  </a:cubicBezTo>
                  <a:cubicBezTo>
                    <a:pt x="1682" y="11"/>
                    <a:pt x="1682" y="11"/>
                    <a:pt x="1682" y="11"/>
                  </a:cubicBezTo>
                  <a:cubicBezTo>
                    <a:pt x="1701" y="0"/>
                    <a:pt x="1726" y="7"/>
                    <a:pt x="1737" y="26"/>
                  </a:cubicBezTo>
                  <a:cubicBezTo>
                    <a:pt x="1748" y="45"/>
                    <a:pt x="1742" y="69"/>
                    <a:pt x="1723" y="80"/>
                  </a:cubicBezTo>
                  <a:cubicBezTo>
                    <a:pt x="65" y="1056"/>
                    <a:pt x="65" y="1056"/>
                    <a:pt x="65" y="1056"/>
                  </a:cubicBezTo>
                  <a:cubicBezTo>
                    <a:pt x="59" y="1060"/>
                    <a:pt x="52" y="1062"/>
                    <a:pt x="45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72"/>
            <p:cNvSpPr/>
            <p:nvPr/>
          </p:nvSpPr>
          <p:spPr>
            <a:xfrm>
              <a:off x="1222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47" y="1292"/>
                  </a:moveTo>
                  <a:cubicBezTo>
                    <a:pt x="443" y="1292"/>
                    <a:pt x="439" y="1292"/>
                    <a:pt x="435" y="1291"/>
                  </a:cubicBezTo>
                  <a:cubicBezTo>
                    <a:pt x="414" y="1285"/>
                    <a:pt x="402" y="1262"/>
                    <a:pt x="408" y="1241"/>
                  </a:cubicBezTo>
                  <a:cubicBezTo>
                    <a:pt x="755" y="81"/>
                    <a:pt x="755" y="81"/>
                    <a:pt x="755" y="81"/>
                  </a:cubicBezTo>
                  <a:cubicBezTo>
                    <a:pt x="593" y="80"/>
                    <a:pt x="593" y="80"/>
                    <a:pt x="593" y="80"/>
                  </a:cubicBezTo>
                  <a:cubicBezTo>
                    <a:pt x="81" y="1054"/>
                    <a:pt x="81" y="1054"/>
                    <a:pt x="81" y="1054"/>
                  </a:cubicBezTo>
                  <a:cubicBezTo>
                    <a:pt x="70" y="1074"/>
                    <a:pt x="46" y="1081"/>
                    <a:pt x="27" y="1071"/>
                  </a:cubicBezTo>
                  <a:cubicBezTo>
                    <a:pt x="7" y="1061"/>
                    <a:pt x="0" y="1036"/>
                    <a:pt x="10" y="1017"/>
                  </a:cubicBezTo>
                  <a:cubicBezTo>
                    <a:pt x="533" y="22"/>
                    <a:pt x="533" y="22"/>
                    <a:pt x="533" y="22"/>
                  </a:cubicBezTo>
                  <a:cubicBezTo>
                    <a:pt x="540" y="8"/>
                    <a:pt x="554" y="0"/>
                    <a:pt x="569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21" y="1"/>
                    <a:pt x="832" y="7"/>
                    <a:pt x="840" y="17"/>
                  </a:cubicBezTo>
                  <a:cubicBezTo>
                    <a:pt x="847" y="27"/>
                    <a:pt x="850" y="40"/>
                    <a:pt x="846" y="52"/>
                  </a:cubicBezTo>
                  <a:cubicBezTo>
                    <a:pt x="485" y="1264"/>
                    <a:pt x="485" y="1264"/>
                    <a:pt x="485" y="1264"/>
                  </a:cubicBezTo>
                  <a:cubicBezTo>
                    <a:pt x="480" y="1281"/>
                    <a:pt x="464" y="1292"/>
                    <a:pt x="447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72"/>
            <p:cNvSpPr/>
            <p:nvPr/>
          </p:nvSpPr>
          <p:spPr>
            <a:xfrm>
              <a:off x="1189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3" h="770" extrusionOk="0">
                  <a:moveTo>
                    <a:pt x="272" y="770"/>
                  </a:moveTo>
                  <a:cubicBezTo>
                    <a:pt x="263" y="770"/>
                    <a:pt x="254" y="767"/>
                    <a:pt x="247" y="761"/>
                  </a:cubicBezTo>
                  <a:cubicBezTo>
                    <a:pt x="230" y="747"/>
                    <a:pt x="227" y="722"/>
                    <a:pt x="241" y="705"/>
                  </a:cubicBezTo>
                  <a:cubicBezTo>
                    <a:pt x="747" y="80"/>
                    <a:pt x="747" y="80"/>
                    <a:pt x="747" y="80"/>
                  </a:cubicBezTo>
                  <a:cubicBezTo>
                    <a:pt x="475" y="80"/>
                    <a:pt x="475" y="80"/>
                    <a:pt x="475" y="80"/>
                  </a:cubicBezTo>
                  <a:cubicBezTo>
                    <a:pt x="71" y="429"/>
                    <a:pt x="71" y="429"/>
                    <a:pt x="71" y="429"/>
                  </a:cubicBezTo>
                  <a:cubicBezTo>
                    <a:pt x="54" y="444"/>
                    <a:pt x="29" y="442"/>
                    <a:pt x="14" y="425"/>
                  </a:cubicBezTo>
                  <a:cubicBezTo>
                    <a:pt x="0" y="408"/>
                    <a:pt x="2" y="383"/>
                    <a:pt x="19" y="369"/>
                  </a:cubicBezTo>
                  <a:cubicBezTo>
                    <a:pt x="435" y="10"/>
                    <a:pt x="435" y="10"/>
                    <a:pt x="435" y="10"/>
                  </a:cubicBezTo>
                  <a:cubicBezTo>
                    <a:pt x="442" y="4"/>
                    <a:pt x="451" y="1"/>
                    <a:pt x="461" y="1"/>
                  </a:cubicBezTo>
                  <a:cubicBezTo>
                    <a:pt x="830" y="0"/>
                    <a:pt x="830" y="0"/>
                    <a:pt x="830" y="0"/>
                  </a:cubicBezTo>
                  <a:cubicBezTo>
                    <a:pt x="831" y="0"/>
                    <a:pt x="831" y="0"/>
                    <a:pt x="831" y="0"/>
                  </a:cubicBezTo>
                  <a:cubicBezTo>
                    <a:pt x="846" y="0"/>
                    <a:pt x="860" y="9"/>
                    <a:pt x="866" y="23"/>
                  </a:cubicBezTo>
                  <a:cubicBezTo>
                    <a:pt x="873" y="37"/>
                    <a:pt x="871" y="53"/>
                    <a:pt x="861" y="65"/>
                  </a:cubicBezTo>
                  <a:cubicBezTo>
                    <a:pt x="303" y="755"/>
                    <a:pt x="303" y="755"/>
                    <a:pt x="303" y="755"/>
                  </a:cubicBezTo>
                  <a:cubicBezTo>
                    <a:pt x="295" y="765"/>
                    <a:pt x="283" y="770"/>
                    <a:pt x="272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72"/>
            <p:cNvSpPr/>
            <p:nvPr/>
          </p:nvSpPr>
          <p:spPr>
            <a:xfrm>
              <a:off x="1287" y="2479"/>
              <a:ext cx="5" cy="28"/>
            </a:xfrm>
            <a:custGeom>
              <a:avLst/>
              <a:gdLst/>
              <a:ahLst/>
              <a:cxnLst/>
              <a:rect l="l" t="t" r="r" b="b"/>
              <a:pathLst>
                <a:path w="80" h="464" extrusionOk="0">
                  <a:moveTo>
                    <a:pt x="40" y="464"/>
                  </a:moveTo>
                  <a:cubicBezTo>
                    <a:pt x="18" y="464"/>
                    <a:pt x="0" y="446"/>
                    <a:pt x="0" y="4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424"/>
                    <a:pt x="80" y="424"/>
                    <a:pt x="80" y="424"/>
                  </a:cubicBezTo>
                  <a:cubicBezTo>
                    <a:pt x="80" y="446"/>
                    <a:pt x="62" y="464"/>
                    <a:pt x="40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72"/>
            <p:cNvSpPr/>
            <p:nvPr/>
          </p:nvSpPr>
          <p:spPr>
            <a:xfrm>
              <a:off x="1287" y="2453"/>
              <a:ext cx="5" cy="18"/>
            </a:xfrm>
            <a:custGeom>
              <a:avLst/>
              <a:gdLst/>
              <a:ahLst/>
              <a:cxnLst/>
              <a:rect l="l" t="t" r="r" b="b"/>
              <a:pathLst>
                <a:path w="80" h="299" extrusionOk="0">
                  <a:moveTo>
                    <a:pt x="40" y="299"/>
                  </a:moveTo>
                  <a:cubicBezTo>
                    <a:pt x="18" y="299"/>
                    <a:pt x="0" y="281"/>
                    <a:pt x="0" y="25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259"/>
                    <a:pt x="80" y="259"/>
                    <a:pt x="80" y="259"/>
                  </a:cubicBezTo>
                  <a:cubicBezTo>
                    <a:pt x="80" y="281"/>
                    <a:pt x="62" y="299"/>
                    <a:pt x="40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72"/>
            <p:cNvSpPr/>
            <p:nvPr/>
          </p:nvSpPr>
          <p:spPr>
            <a:xfrm>
              <a:off x="1287" y="2437"/>
              <a:ext cx="5" cy="12"/>
            </a:xfrm>
            <a:custGeom>
              <a:avLst/>
              <a:gdLst/>
              <a:ahLst/>
              <a:cxnLst/>
              <a:rect l="l" t="t" r="r" b="b"/>
              <a:pathLst>
                <a:path w="80" h="200" extrusionOk="0">
                  <a:moveTo>
                    <a:pt x="40" y="200"/>
                  </a:moveTo>
                  <a:cubicBezTo>
                    <a:pt x="18" y="200"/>
                    <a:pt x="0" y="182"/>
                    <a:pt x="0" y="1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160"/>
                    <a:pt x="80" y="160"/>
                    <a:pt x="80" y="160"/>
                  </a:cubicBezTo>
                  <a:cubicBezTo>
                    <a:pt x="80" y="182"/>
                    <a:pt x="62" y="200"/>
                    <a:pt x="40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72"/>
            <p:cNvSpPr/>
            <p:nvPr/>
          </p:nvSpPr>
          <p:spPr>
            <a:xfrm>
              <a:off x="1279" y="2393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76" y="352"/>
                  </a:moveTo>
                  <a:cubicBezTo>
                    <a:pt x="79" y="352"/>
                    <a:pt x="0" y="273"/>
                    <a:pt x="0" y="176"/>
                  </a:cubicBezTo>
                  <a:cubicBezTo>
                    <a:pt x="0" y="79"/>
                    <a:pt x="79" y="0"/>
                    <a:pt x="176" y="0"/>
                  </a:cubicBezTo>
                  <a:cubicBezTo>
                    <a:pt x="273" y="0"/>
                    <a:pt x="352" y="79"/>
                    <a:pt x="352" y="176"/>
                  </a:cubicBezTo>
                  <a:cubicBezTo>
                    <a:pt x="352" y="273"/>
                    <a:pt x="273" y="352"/>
                    <a:pt x="176" y="352"/>
                  </a:cubicBezTo>
                  <a:close/>
                  <a:moveTo>
                    <a:pt x="176" y="80"/>
                  </a:moveTo>
                  <a:cubicBezTo>
                    <a:pt x="123" y="80"/>
                    <a:pt x="80" y="123"/>
                    <a:pt x="80" y="176"/>
                  </a:cubicBezTo>
                  <a:cubicBezTo>
                    <a:pt x="80" y="229"/>
                    <a:pt x="123" y="272"/>
                    <a:pt x="176" y="272"/>
                  </a:cubicBezTo>
                  <a:cubicBezTo>
                    <a:pt x="229" y="272"/>
                    <a:pt x="272" y="229"/>
                    <a:pt x="272" y="176"/>
                  </a:cubicBezTo>
                  <a:cubicBezTo>
                    <a:pt x="272" y="123"/>
                    <a:pt x="229" y="80"/>
                    <a:pt x="176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72"/>
            <p:cNvSpPr/>
            <p:nvPr/>
          </p:nvSpPr>
          <p:spPr>
            <a:xfrm>
              <a:off x="1242" y="2404"/>
              <a:ext cx="42" cy="5"/>
            </a:xfrm>
            <a:custGeom>
              <a:avLst/>
              <a:gdLst/>
              <a:ahLst/>
              <a:cxnLst/>
              <a:rect l="l" t="t" r="r" b="b"/>
              <a:pathLst>
                <a:path w="699" h="80" extrusionOk="0">
                  <a:moveTo>
                    <a:pt x="659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81" y="0"/>
                    <a:pt x="699" y="18"/>
                    <a:pt x="699" y="40"/>
                  </a:cubicBezTo>
                  <a:cubicBezTo>
                    <a:pt x="699" y="62"/>
                    <a:pt x="681" y="80"/>
                    <a:pt x="659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72"/>
            <p:cNvSpPr/>
            <p:nvPr/>
          </p:nvSpPr>
          <p:spPr>
            <a:xfrm>
              <a:off x="1266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5" h="103" extrusionOk="0">
                  <a:moveTo>
                    <a:pt x="293" y="103"/>
                  </a:moveTo>
                  <a:cubicBezTo>
                    <a:pt x="292" y="103"/>
                    <a:pt x="291" y="103"/>
                    <a:pt x="289" y="103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17" y="78"/>
                    <a:pt x="0" y="58"/>
                    <a:pt x="3" y="36"/>
                  </a:cubicBezTo>
                  <a:cubicBezTo>
                    <a:pt x="5" y="15"/>
                    <a:pt x="24" y="0"/>
                    <a:pt x="46" y="0"/>
                  </a:cubicBezTo>
                  <a:cubicBezTo>
                    <a:pt x="297" y="24"/>
                    <a:pt x="297" y="24"/>
                    <a:pt x="297" y="24"/>
                  </a:cubicBezTo>
                  <a:cubicBezTo>
                    <a:pt x="319" y="26"/>
                    <a:pt x="335" y="45"/>
                    <a:pt x="333" y="67"/>
                  </a:cubicBezTo>
                  <a:cubicBezTo>
                    <a:pt x="331" y="88"/>
                    <a:pt x="314" y="103"/>
                    <a:pt x="2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72"/>
            <p:cNvSpPr/>
            <p:nvPr/>
          </p:nvSpPr>
          <p:spPr>
            <a:xfrm>
              <a:off x="1239" y="2401"/>
              <a:ext cx="8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95" y="128"/>
                  </a:moveTo>
                  <a:cubicBezTo>
                    <a:pt x="86" y="128"/>
                    <a:pt x="77" y="125"/>
                    <a:pt x="70" y="118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" y="60"/>
                    <a:pt x="0" y="35"/>
                    <a:pt x="14" y="18"/>
                  </a:cubicBezTo>
                  <a:cubicBezTo>
                    <a:pt x="29" y="1"/>
                    <a:pt x="54" y="0"/>
                    <a:pt x="70" y="14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38" y="72"/>
                    <a:pt x="140" y="97"/>
                    <a:pt x="126" y="114"/>
                  </a:cubicBezTo>
                  <a:cubicBezTo>
                    <a:pt x="118" y="123"/>
                    <a:pt x="107" y="128"/>
                    <a:pt x="9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72"/>
            <p:cNvSpPr/>
            <p:nvPr/>
          </p:nvSpPr>
          <p:spPr>
            <a:xfrm>
              <a:off x="1287" y="2375"/>
              <a:ext cx="5" cy="23"/>
            </a:xfrm>
            <a:custGeom>
              <a:avLst/>
              <a:gdLst/>
              <a:ahLst/>
              <a:cxnLst/>
              <a:rect l="l" t="t" r="r" b="b"/>
              <a:pathLst>
                <a:path w="80" h="381" extrusionOk="0">
                  <a:moveTo>
                    <a:pt x="40" y="381"/>
                  </a:moveTo>
                  <a:cubicBezTo>
                    <a:pt x="18" y="381"/>
                    <a:pt x="0" y="363"/>
                    <a:pt x="0" y="3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341"/>
                    <a:pt x="80" y="341"/>
                    <a:pt x="80" y="341"/>
                  </a:cubicBezTo>
                  <a:cubicBezTo>
                    <a:pt x="80" y="363"/>
                    <a:pt x="62" y="381"/>
                    <a:pt x="40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72"/>
            <p:cNvSpPr/>
            <p:nvPr/>
          </p:nvSpPr>
          <p:spPr>
            <a:xfrm>
              <a:off x="1263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9" h="188" extrusionOk="0">
                  <a:moveTo>
                    <a:pt x="95" y="188"/>
                  </a:moveTo>
                  <a:cubicBezTo>
                    <a:pt x="43" y="188"/>
                    <a:pt x="0" y="146"/>
                    <a:pt x="0" y="94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147" y="0"/>
                    <a:pt x="189" y="42"/>
                    <a:pt x="189" y="94"/>
                  </a:cubicBezTo>
                  <a:cubicBezTo>
                    <a:pt x="189" y="146"/>
                    <a:pt x="147" y="188"/>
                    <a:pt x="95" y="188"/>
                  </a:cubicBezTo>
                  <a:close/>
                  <a:moveTo>
                    <a:pt x="95" y="79"/>
                  </a:moveTo>
                  <a:cubicBezTo>
                    <a:pt x="87" y="79"/>
                    <a:pt x="80" y="86"/>
                    <a:pt x="80" y="94"/>
                  </a:cubicBezTo>
                  <a:cubicBezTo>
                    <a:pt x="80" y="110"/>
                    <a:pt x="110" y="110"/>
                    <a:pt x="110" y="94"/>
                  </a:cubicBezTo>
                  <a:cubicBezTo>
                    <a:pt x="110" y="86"/>
                    <a:pt x="103" y="79"/>
                    <a:pt x="95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72"/>
            <p:cNvSpPr/>
            <p:nvPr/>
          </p:nvSpPr>
          <p:spPr>
            <a:xfrm>
              <a:off x="1296" y="2404"/>
              <a:ext cx="39" cy="5"/>
            </a:xfrm>
            <a:custGeom>
              <a:avLst/>
              <a:gdLst/>
              <a:ahLst/>
              <a:cxnLst/>
              <a:rect l="l" t="t" r="r" b="b"/>
              <a:pathLst>
                <a:path w="683" h="80" extrusionOk="0">
                  <a:moveTo>
                    <a:pt x="643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43" y="0"/>
                    <a:pt x="643" y="0"/>
                    <a:pt x="643" y="0"/>
                  </a:cubicBezTo>
                  <a:cubicBezTo>
                    <a:pt x="665" y="0"/>
                    <a:pt x="683" y="18"/>
                    <a:pt x="683" y="40"/>
                  </a:cubicBezTo>
                  <a:cubicBezTo>
                    <a:pt x="683" y="62"/>
                    <a:pt x="665" y="80"/>
                    <a:pt x="643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72"/>
            <p:cNvSpPr/>
            <p:nvPr/>
          </p:nvSpPr>
          <p:spPr>
            <a:xfrm>
              <a:off x="1294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4" h="105" extrusionOk="0">
                  <a:moveTo>
                    <a:pt x="42" y="105"/>
                  </a:moveTo>
                  <a:cubicBezTo>
                    <a:pt x="21" y="105"/>
                    <a:pt x="4" y="90"/>
                    <a:pt x="2" y="69"/>
                  </a:cubicBezTo>
                  <a:cubicBezTo>
                    <a:pt x="0" y="47"/>
                    <a:pt x="16" y="28"/>
                    <a:pt x="38" y="26"/>
                  </a:cubicBezTo>
                  <a:cubicBezTo>
                    <a:pt x="289" y="2"/>
                    <a:pt x="289" y="2"/>
                    <a:pt x="289" y="2"/>
                  </a:cubicBezTo>
                  <a:cubicBezTo>
                    <a:pt x="310" y="0"/>
                    <a:pt x="330" y="16"/>
                    <a:pt x="332" y="38"/>
                  </a:cubicBezTo>
                  <a:cubicBezTo>
                    <a:pt x="334" y="60"/>
                    <a:pt x="318" y="80"/>
                    <a:pt x="296" y="82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4" y="105"/>
                    <a:pt x="43" y="105"/>
                    <a:pt x="42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72"/>
            <p:cNvSpPr/>
            <p:nvPr/>
          </p:nvSpPr>
          <p:spPr>
            <a:xfrm>
              <a:off x="1331" y="2401"/>
              <a:ext cx="9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45" y="128"/>
                  </a:moveTo>
                  <a:cubicBezTo>
                    <a:pt x="34" y="128"/>
                    <a:pt x="22" y="123"/>
                    <a:pt x="15" y="114"/>
                  </a:cubicBezTo>
                  <a:cubicBezTo>
                    <a:pt x="0" y="97"/>
                    <a:pt x="2" y="72"/>
                    <a:pt x="19" y="5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86" y="0"/>
                    <a:pt x="112" y="1"/>
                    <a:pt x="126" y="18"/>
                  </a:cubicBezTo>
                  <a:cubicBezTo>
                    <a:pt x="140" y="35"/>
                    <a:pt x="138" y="60"/>
                    <a:pt x="122" y="74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63" y="124"/>
                    <a:pt x="54" y="128"/>
                    <a:pt x="4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72"/>
            <p:cNvSpPr/>
            <p:nvPr/>
          </p:nvSpPr>
          <p:spPr>
            <a:xfrm>
              <a:off x="1306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94" y="188"/>
                  </a:moveTo>
                  <a:cubicBezTo>
                    <a:pt x="42" y="188"/>
                    <a:pt x="0" y="146"/>
                    <a:pt x="0" y="94"/>
                  </a:cubicBezTo>
                  <a:cubicBezTo>
                    <a:pt x="0" y="42"/>
                    <a:pt x="42" y="0"/>
                    <a:pt x="94" y="0"/>
                  </a:cubicBezTo>
                  <a:cubicBezTo>
                    <a:pt x="146" y="0"/>
                    <a:pt x="188" y="42"/>
                    <a:pt x="188" y="94"/>
                  </a:cubicBezTo>
                  <a:cubicBezTo>
                    <a:pt x="188" y="146"/>
                    <a:pt x="146" y="188"/>
                    <a:pt x="94" y="188"/>
                  </a:cubicBezTo>
                  <a:close/>
                  <a:moveTo>
                    <a:pt x="94" y="79"/>
                  </a:moveTo>
                  <a:cubicBezTo>
                    <a:pt x="86" y="79"/>
                    <a:pt x="79" y="86"/>
                    <a:pt x="79" y="94"/>
                  </a:cubicBezTo>
                  <a:cubicBezTo>
                    <a:pt x="79" y="110"/>
                    <a:pt x="109" y="110"/>
                    <a:pt x="109" y="94"/>
                  </a:cubicBezTo>
                  <a:cubicBezTo>
                    <a:pt x="109" y="86"/>
                    <a:pt x="102" y="79"/>
                    <a:pt x="94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11" name="Google Shape;1911;p72"/>
          <p:cNvGrpSpPr/>
          <p:nvPr/>
        </p:nvGrpSpPr>
        <p:grpSpPr>
          <a:xfrm>
            <a:off x="18763066" y="33709600"/>
            <a:ext cx="1257819" cy="2515639"/>
            <a:chOff x="1176" y="2347"/>
            <a:chExt cx="280" cy="228"/>
          </a:xfrm>
        </p:grpSpPr>
        <p:sp>
          <p:nvSpPr>
            <p:cNvPr id="1912" name="Google Shape;1912;p72"/>
            <p:cNvSpPr/>
            <p:nvPr/>
          </p:nvSpPr>
          <p:spPr>
            <a:xfrm>
              <a:off x="1176" y="2347"/>
              <a:ext cx="228" cy="228"/>
            </a:xfrm>
            <a:custGeom>
              <a:avLst/>
              <a:gdLst/>
              <a:ahLst/>
              <a:cxnLst/>
              <a:rect l="l" t="t" r="r" b="b"/>
              <a:pathLst>
                <a:path w="3796" h="3796" extrusionOk="0">
                  <a:moveTo>
                    <a:pt x="1898" y="3796"/>
                  </a:moveTo>
                  <a:cubicBezTo>
                    <a:pt x="851" y="3796"/>
                    <a:pt x="0" y="2945"/>
                    <a:pt x="0" y="1899"/>
                  </a:cubicBezTo>
                  <a:cubicBezTo>
                    <a:pt x="0" y="852"/>
                    <a:pt x="851" y="0"/>
                    <a:pt x="1898" y="0"/>
                  </a:cubicBezTo>
                  <a:cubicBezTo>
                    <a:pt x="2944" y="0"/>
                    <a:pt x="3796" y="852"/>
                    <a:pt x="3796" y="1899"/>
                  </a:cubicBezTo>
                  <a:cubicBezTo>
                    <a:pt x="3796" y="2945"/>
                    <a:pt x="2944" y="3796"/>
                    <a:pt x="1898" y="3796"/>
                  </a:cubicBezTo>
                  <a:close/>
                  <a:moveTo>
                    <a:pt x="1898" y="80"/>
                  </a:moveTo>
                  <a:cubicBezTo>
                    <a:pt x="895" y="80"/>
                    <a:pt x="79" y="896"/>
                    <a:pt x="79" y="1899"/>
                  </a:cubicBezTo>
                  <a:cubicBezTo>
                    <a:pt x="79" y="2901"/>
                    <a:pt x="895" y="3717"/>
                    <a:pt x="1898" y="3717"/>
                  </a:cubicBezTo>
                  <a:cubicBezTo>
                    <a:pt x="2900" y="3717"/>
                    <a:pt x="3716" y="2901"/>
                    <a:pt x="3716" y="1899"/>
                  </a:cubicBezTo>
                  <a:cubicBezTo>
                    <a:pt x="3716" y="896"/>
                    <a:pt x="2900" y="80"/>
                    <a:pt x="1898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72"/>
            <p:cNvSpPr/>
            <p:nvPr/>
          </p:nvSpPr>
          <p:spPr>
            <a:xfrm>
              <a:off x="1181" y="2426"/>
              <a:ext cx="218" cy="5"/>
            </a:xfrm>
            <a:custGeom>
              <a:avLst/>
              <a:gdLst/>
              <a:ahLst/>
              <a:cxnLst/>
              <a:rect l="l" t="t" r="r" b="b"/>
              <a:pathLst>
                <a:path w="3632" h="80" extrusionOk="0">
                  <a:moveTo>
                    <a:pt x="3592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3592" y="0"/>
                    <a:pt x="3592" y="0"/>
                    <a:pt x="3592" y="0"/>
                  </a:cubicBezTo>
                  <a:cubicBezTo>
                    <a:pt x="3614" y="0"/>
                    <a:pt x="3632" y="18"/>
                    <a:pt x="3632" y="40"/>
                  </a:cubicBezTo>
                  <a:cubicBezTo>
                    <a:pt x="3632" y="62"/>
                    <a:pt x="3614" y="80"/>
                    <a:pt x="3592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72"/>
            <p:cNvSpPr/>
            <p:nvPr/>
          </p:nvSpPr>
          <p:spPr>
            <a:xfrm>
              <a:off x="1296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1702" y="1062"/>
                  </a:moveTo>
                  <a:cubicBezTo>
                    <a:pt x="1696" y="1062"/>
                    <a:pt x="1689" y="1060"/>
                    <a:pt x="1682" y="1056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6" y="69"/>
                    <a:pt x="0" y="45"/>
                    <a:pt x="11" y="26"/>
                  </a:cubicBezTo>
                  <a:cubicBezTo>
                    <a:pt x="22" y="7"/>
                    <a:pt x="46" y="0"/>
                    <a:pt x="65" y="11"/>
                  </a:cubicBezTo>
                  <a:cubicBezTo>
                    <a:pt x="1723" y="988"/>
                    <a:pt x="1723" y="988"/>
                    <a:pt x="1723" y="988"/>
                  </a:cubicBezTo>
                  <a:cubicBezTo>
                    <a:pt x="1742" y="999"/>
                    <a:pt x="1748" y="1023"/>
                    <a:pt x="1737" y="1042"/>
                  </a:cubicBezTo>
                  <a:cubicBezTo>
                    <a:pt x="1729" y="1055"/>
                    <a:pt x="1716" y="1062"/>
                    <a:pt x="1702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72"/>
            <p:cNvSpPr/>
            <p:nvPr/>
          </p:nvSpPr>
          <p:spPr>
            <a:xfrm>
              <a:off x="1287" y="2520"/>
              <a:ext cx="5" cy="54"/>
            </a:xfrm>
            <a:custGeom>
              <a:avLst/>
              <a:gdLst/>
              <a:ahLst/>
              <a:cxnLst/>
              <a:rect l="l" t="t" r="r" b="b"/>
              <a:pathLst>
                <a:path w="80" h="904" extrusionOk="0">
                  <a:moveTo>
                    <a:pt x="40" y="904"/>
                  </a:moveTo>
                  <a:cubicBezTo>
                    <a:pt x="18" y="904"/>
                    <a:pt x="0" y="886"/>
                    <a:pt x="0" y="86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864"/>
                    <a:pt x="80" y="864"/>
                    <a:pt x="80" y="864"/>
                  </a:cubicBezTo>
                  <a:cubicBezTo>
                    <a:pt x="80" y="886"/>
                    <a:pt x="62" y="904"/>
                    <a:pt x="40" y="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72"/>
            <p:cNvSpPr/>
            <p:nvPr/>
          </p:nvSpPr>
          <p:spPr>
            <a:xfrm>
              <a:off x="1306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03" y="1292"/>
                  </a:moveTo>
                  <a:cubicBezTo>
                    <a:pt x="386" y="1292"/>
                    <a:pt x="370" y="1281"/>
                    <a:pt x="365" y="1264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40"/>
                    <a:pt x="2" y="27"/>
                    <a:pt x="10" y="17"/>
                  </a:cubicBezTo>
                  <a:cubicBezTo>
                    <a:pt x="17" y="7"/>
                    <a:pt x="29" y="1"/>
                    <a:pt x="42" y="1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96" y="0"/>
                    <a:pt x="309" y="8"/>
                    <a:pt x="316" y="22"/>
                  </a:cubicBezTo>
                  <a:cubicBezTo>
                    <a:pt x="840" y="1017"/>
                    <a:pt x="840" y="1017"/>
                    <a:pt x="840" y="1017"/>
                  </a:cubicBezTo>
                  <a:cubicBezTo>
                    <a:pt x="850" y="1036"/>
                    <a:pt x="842" y="1061"/>
                    <a:pt x="823" y="1071"/>
                  </a:cubicBezTo>
                  <a:cubicBezTo>
                    <a:pt x="803" y="1081"/>
                    <a:pt x="779" y="1074"/>
                    <a:pt x="769" y="1054"/>
                  </a:cubicBezTo>
                  <a:cubicBezTo>
                    <a:pt x="257" y="80"/>
                    <a:pt x="257" y="80"/>
                    <a:pt x="257" y="80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441" y="1241"/>
                    <a:pt x="441" y="1241"/>
                    <a:pt x="441" y="1241"/>
                  </a:cubicBezTo>
                  <a:cubicBezTo>
                    <a:pt x="448" y="1262"/>
                    <a:pt x="435" y="1285"/>
                    <a:pt x="414" y="1291"/>
                  </a:cubicBezTo>
                  <a:cubicBezTo>
                    <a:pt x="411" y="1292"/>
                    <a:pt x="407" y="1292"/>
                    <a:pt x="403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72"/>
            <p:cNvSpPr/>
            <p:nvPr/>
          </p:nvSpPr>
          <p:spPr>
            <a:xfrm>
              <a:off x="1338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2" h="770" extrusionOk="0">
                  <a:moveTo>
                    <a:pt x="601" y="770"/>
                  </a:moveTo>
                  <a:cubicBezTo>
                    <a:pt x="589" y="770"/>
                    <a:pt x="578" y="765"/>
                    <a:pt x="570" y="75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" y="53"/>
                    <a:pt x="0" y="37"/>
                    <a:pt x="6" y="23"/>
                  </a:cubicBezTo>
                  <a:cubicBezTo>
                    <a:pt x="13" y="9"/>
                    <a:pt x="27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2" y="1"/>
                    <a:pt x="412" y="1"/>
                    <a:pt x="412" y="1"/>
                  </a:cubicBezTo>
                  <a:cubicBezTo>
                    <a:pt x="422" y="1"/>
                    <a:pt x="431" y="4"/>
                    <a:pt x="438" y="10"/>
                  </a:cubicBezTo>
                  <a:cubicBezTo>
                    <a:pt x="854" y="369"/>
                    <a:pt x="854" y="369"/>
                    <a:pt x="854" y="369"/>
                  </a:cubicBezTo>
                  <a:cubicBezTo>
                    <a:pt x="871" y="383"/>
                    <a:pt x="872" y="408"/>
                    <a:pt x="858" y="425"/>
                  </a:cubicBezTo>
                  <a:cubicBezTo>
                    <a:pt x="844" y="442"/>
                    <a:pt x="818" y="444"/>
                    <a:pt x="802" y="429"/>
                  </a:cubicBezTo>
                  <a:cubicBezTo>
                    <a:pt x="397" y="80"/>
                    <a:pt x="397" y="80"/>
                    <a:pt x="397" y="80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632" y="705"/>
                    <a:pt x="632" y="705"/>
                    <a:pt x="632" y="705"/>
                  </a:cubicBezTo>
                  <a:cubicBezTo>
                    <a:pt x="646" y="722"/>
                    <a:pt x="643" y="747"/>
                    <a:pt x="626" y="761"/>
                  </a:cubicBezTo>
                  <a:cubicBezTo>
                    <a:pt x="618" y="767"/>
                    <a:pt x="610" y="770"/>
                    <a:pt x="601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72"/>
            <p:cNvSpPr/>
            <p:nvPr/>
          </p:nvSpPr>
          <p:spPr>
            <a:xfrm>
              <a:off x="1179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45" y="1062"/>
                  </a:moveTo>
                  <a:cubicBezTo>
                    <a:pt x="32" y="1062"/>
                    <a:pt x="18" y="1055"/>
                    <a:pt x="11" y="1042"/>
                  </a:cubicBezTo>
                  <a:cubicBezTo>
                    <a:pt x="0" y="1023"/>
                    <a:pt x="6" y="999"/>
                    <a:pt x="25" y="988"/>
                  </a:cubicBezTo>
                  <a:cubicBezTo>
                    <a:pt x="1682" y="11"/>
                    <a:pt x="1682" y="11"/>
                    <a:pt x="1682" y="11"/>
                  </a:cubicBezTo>
                  <a:cubicBezTo>
                    <a:pt x="1701" y="0"/>
                    <a:pt x="1726" y="7"/>
                    <a:pt x="1737" y="26"/>
                  </a:cubicBezTo>
                  <a:cubicBezTo>
                    <a:pt x="1748" y="45"/>
                    <a:pt x="1742" y="69"/>
                    <a:pt x="1723" y="80"/>
                  </a:cubicBezTo>
                  <a:cubicBezTo>
                    <a:pt x="65" y="1056"/>
                    <a:pt x="65" y="1056"/>
                    <a:pt x="65" y="1056"/>
                  </a:cubicBezTo>
                  <a:cubicBezTo>
                    <a:pt x="59" y="1060"/>
                    <a:pt x="52" y="1062"/>
                    <a:pt x="45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72"/>
            <p:cNvSpPr/>
            <p:nvPr/>
          </p:nvSpPr>
          <p:spPr>
            <a:xfrm>
              <a:off x="1222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47" y="1292"/>
                  </a:moveTo>
                  <a:cubicBezTo>
                    <a:pt x="443" y="1292"/>
                    <a:pt x="439" y="1292"/>
                    <a:pt x="435" y="1291"/>
                  </a:cubicBezTo>
                  <a:cubicBezTo>
                    <a:pt x="414" y="1285"/>
                    <a:pt x="402" y="1262"/>
                    <a:pt x="408" y="1241"/>
                  </a:cubicBezTo>
                  <a:cubicBezTo>
                    <a:pt x="755" y="81"/>
                    <a:pt x="755" y="81"/>
                    <a:pt x="755" y="81"/>
                  </a:cubicBezTo>
                  <a:cubicBezTo>
                    <a:pt x="593" y="80"/>
                    <a:pt x="593" y="80"/>
                    <a:pt x="593" y="80"/>
                  </a:cubicBezTo>
                  <a:cubicBezTo>
                    <a:pt x="81" y="1054"/>
                    <a:pt x="81" y="1054"/>
                    <a:pt x="81" y="1054"/>
                  </a:cubicBezTo>
                  <a:cubicBezTo>
                    <a:pt x="70" y="1074"/>
                    <a:pt x="46" y="1081"/>
                    <a:pt x="27" y="1071"/>
                  </a:cubicBezTo>
                  <a:cubicBezTo>
                    <a:pt x="7" y="1061"/>
                    <a:pt x="0" y="1036"/>
                    <a:pt x="10" y="1017"/>
                  </a:cubicBezTo>
                  <a:cubicBezTo>
                    <a:pt x="533" y="22"/>
                    <a:pt x="533" y="22"/>
                    <a:pt x="533" y="22"/>
                  </a:cubicBezTo>
                  <a:cubicBezTo>
                    <a:pt x="540" y="8"/>
                    <a:pt x="554" y="0"/>
                    <a:pt x="569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21" y="1"/>
                    <a:pt x="832" y="7"/>
                    <a:pt x="840" y="17"/>
                  </a:cubicBezTo>
                  <a:cubicBezTo>
                    <a:pt x="847" y="27"/>
                    <a:pt x="850" y="40"/>
                    <a:pt x="846" y="52"/>
                  </a:cubicBezTo>
                  <a:cubicBezTo>
                    <a:pt x="485" y="1264"/>
                    <a:pt x="485" y="1264"/>
                    <a:pt x="485" y="1264"/>
                  </a:cubicBezTo>
                  <a:cubicBezTo>
                    <a:pt x="480" y="1281"/>
                    <a:pt x="464" y="1292"/>
                    <a:pt x="447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72"/>
            <p:cNvSpPr/>
            <p:nvPr/>
          </p:nvSpPr>
          <p:spPr>
            <a:xfrm>
              <a:off x="1189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3" h="770" extrusionOk="0">
                  <a:moveTo>
                    <a:pt x="272" y="770"/>
                  </a:moveTo>
                  <a:cubicBezTo>
                    <a:pt x="263" y="770"/>
                    <a:pt x="254" y="767"/>
                    <a:pt x="247" y="761"/>
                  </a:cubicBezTo>
                  <a:cubicBezTo>
                    <a:pt x="230" y="747"/>
                    <a:pt x="227" y="722"/>
                    <a:pt x="241" y="705"/>
                  </a:cubicBezTo>
                  <a:cubicBezTo>
                    <a:pt x="747" y="80"/>
                    <a:pt x="747" y="80"/>
                    <a:pt x="747" y="80"/>
                  </a:cubicBezTo>
                  <a:cubicBezTo>
                    <a:pt x="475" y="80"/>
                    <a:pt x="475" y="80"/>
                    <a:pt x="475" y="80"/>
                  </a:cubicBezTo>
                  <a:cubicBezTo>
                    <a:pt x="71" y="429"/>
                    <a:pt x="71" y="429"/>
                    <a:pt x="71" y="429"/>
                  </a:cubicBezTo>
                  <a:cubicBezTo>
                    <a:pt x="54" y="444"/>
                    <a:pt x="29" y="442"/>
                    <a:pt x="14" y="425"/>
                  </a:cubicBezTo>
                  <a:cubicBezTo>
                    <a:pt x="0" y="408"/>
                    <a:pt x="2" y="383"/>
                    <a:pt x="19" y="369"/>
                  </a:cubicBezTo>
                  <a:cubicBezTo>
                    <a:pt x="435" y="10"/>
                    <a:pt x="435" y="10"/>
                    <a:pt x="435" y="10"/>
                  </a:cubicBezTo>
                  <a:cubicBezTo>
                    <a:pt x="442" y="4"/>
                    <a:pt x="451" y="1"/>
                    <a:pt x="461" y="1"/>
                  </a:cubicBezTo>
                  <a:cubicBezTo>
                    <a:pt x="830" y="0"/>
                    <a:pt x="830" y="0"/>
                    <a:pt x="830" y="0"/>
                  </a:cubicBezTo>
                  <a:cubicBezTo>
                    <a:pt x="831" y="0"/>
                    <a:pt x="831" y="0"/>
                    <a:pt x="831" y="0"/>
                  </a:cubicBezTo>
                  <a:cubicBezTo>
                    <a:pt x="846" y="0"/>
                    <a:pt x="860" y="9"/>
                    <a:pt x="866" y="23"/>
                  </a:cubicBezTo>
                  <a:cubicBezTo>
                    <a:pt x="873" y="37"/>
                    <a:pt x="871" y="53"/>
                    <a:pt x="861" y="65"/>
                  </a:cubicBezTo>
                  <a:cubicBezTo>
                    <a:pt x="303" y="755"/>
                    <a:pt x="303" y="755"/>
                    <a:pt x="303" y="755"/>
                  </a:cubicBezTo>
                  <a:cubicBezTo>
                    <a:pt x="295" y="765"/>
                    <a:pt x="283" y="770"/>
                    <a:pt x="272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72"/>
            <p:cNvSpPr/>
            <p:nvPr/>
          </p:nvSpPr>
          <p:spPr>
            <a:xfrm>
              <a:off x="1287" y="2479"/>
              <a:ext cx="5" cy="28"/>
            </a:xfrm>
            <a:custGeom>
              <a:avLst/>
              <a:gdLst/>
              <a:ahLst/>
              <a:cxnLst/>
              <a:rect l="l" t="t" r="r" b="b"/>
              <a:pathLst>
                <a:path w="80" h="464" extrusionOk="0">
                  <a:moveTo>
                    <a:pt x="40" y="464"/>
                  </a:moveTo>
                  <a:cubicBezTo>
                    <a:pt x="18" y="464"/>
                    <a:pt x="0" y="446"/>
                    <a:pt x="0" y="4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424"/>
                    <a:pt x="80" y="424"/>
                    <a:pt x="80" y="424"/>
                  </a:cubicBezTo>
                  <a:cubicBezTo>
                    <a:pt x="80" y="446"/>
                    <a:pt x="62" y="464"/>
                    <a:pt x="40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72"/>
            <p:cNvSpPr/>
            <p:nvPr/>
          </p:nvSpPr>
          <p:spPr>
            <a:xfrm>
              <a:off x="1287" y="2453"/>
              <a:ext cx="5" cy="18"/>
            </a:xfrm>
            <a:custGeom>
              <a:avLst/>
              <a:gdLst/>
              <a:ahLst/>
              <a:cxnLst/>
              <a:rect l="l" t="t" r="r" b="b"/>
              <a:pathLst>
                <a:path w="80" h="299" extrusionOk="0">
                  <a:moveTo>
                    <a:pt x="40" y="299"/>
                  </a:moveTo>
                  <a:cubicBezTo>
                    <a:pt x="18" y="299"/>
                    <a:pt x="0" y="281"/>
                    <a:pt x="0" y="25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259"/>
                    <a:pt x="80" y="259"/>
                    <a:pt x="80" y="259"/>
                  </a:cubicBezTo>
                  <a:cubicBezTo>
                    <a:pt x="80" y="281"/>
                    <a:pt x="62" y="299"/>
                    <a:pt x="40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72"/>
            <p:cNvSpPr/>
            <p:nvPr/>
          </p:nvSpPr>
          <p:spPr>
            <a:xfrm>
              <a:off x="1287" y="2437"/>
              <a:ext cx="5" cy="12"/>
            </a:xfrm>
            <a:custGeom>
              <a:avLst/>
              <a:gdLst/>
              <a:ahLst/>
              <a:cxnLst/>
              <a:rect l="l" t="t" r="r" b="b"/>
              <a:pathLst>
                <a:path w="80" h="200" extrusionOk="0">
                  <a:moveTo>
                    <a:pt x="40" y="200"/>
                  </a:moveTo>
                  <a:cubicBezTo>
                    <a:pt x="18" y="200"/>
                    <a:pt x="0" y="182"/>
                    <a:pt x="0" y="1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160"/>
                    <a:pt x="80" y="160"/>
                    <a:pt x="80" y="160"/>
                  </a:cubicBezTo>
                  <a:cubicBezTo>
                    <a:pt x="80" y="182"/>
                    <a:pt x="62" y="200"/>
                    <a:pt x="40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72"/>
            <p:cNvSpPr/>
            <p:nvPr/>
          </p:nvSpPr>
          <p:spPr>
            <a:xfrm>
              <a:off x="1279" y="2393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76" y="352"/>
                  </a:moveTo>
                  <a:cubicBezTo>
                    <a:pt x="79" y="352"/>
                    <a:pt x="0" y="273"/>
                    <a:pt x="0" y="176"/>
                  </a:cubicBezTo>
                  <a:cubicBezTo>
                    <a:pt x="0" y="79"/>
                    <a:pt x="79" y="0"/>
                    <a:pt x="176" y="0"/>
                  </a:cubicBezTo>
                  <a:cubicBezTo>
                    <a:pt x="273" y="0"/>
                    <a:pt x="352" y="79"/>
                    <a:pt x="352" y="176"/>
                  </a:cubicBezTo>
                  <a:cubicBezTo>
                    <a:pt x="352" y="273"/>
                    <a:pt x="273" y="352"/>
                    <a:pt x="176" y="352"/>
                  </a:cubicBezTo>
                  <a:close/>
                  <a:moveTo>
                    <a:pt x="176" y="80"/>
                  </a:moveTo>
                  <a:cubicBezTo>
                    <a:pt x="123" y="80"/>
                    <a:pt x="80" y="123"/>
                    <a:pt x="80" y="176"/>
                  </a:cubicBezTo>
                  <a:cubicBezTo>
                    <a:pt x="80" y="229"/>
                    <a:pt x="123" y="272"/>
                    <a:pt x="176" y="272"/>
                  </a:cubicBezTo>
                  <a:cubicBezTo>
                    <a:pt x="229" y="272"/>
                    <a:pt x="272" y="229"/>
                    <a:pt x="272" y="176"/>
                  </a:cubicBezTo>
                  <a:cubicBezTo>
                    <a:pt x="272" y="123"/>
                    <a:pt x="229" y="80"/>
                    <a:pt x="176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72"/>
            <p:cNvSpPr/>
            <p:nvPr/>
          </p:nvSpPr>
          <p:spPr>
            <a:xfrm>
              <a:off x="1242" y="2404"/>
              <a:ext cx="42" cy="5"/>
            </a:xfrm>
            <a:custGeom>
              <a:avLst/>
              <a:gdLst/>
              <a:ahLst/>
              <a:cxnLst/>
              <a:rect l="l" t="t" r="r" b="b"/>
              <a:pathLst>
                <a:path w="699" h="80" extrusionOk="0">
                  <a:moveTo>
                    <a:pt x="659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81" y="0"/>
                    <a:pt x="699" y="18"/>
                    <a:pt x="699" y="40"/>
                  </a:cubicBezTo>
                  <a:cubicBezTo>
                    <a:pt x="699" y="62"/>
                    <a:pt x="681" y="80"/>
                    <a:pt x="659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72"/>
            <p:cNvSpPr/>
            <p:nvPr/>
          </p:nvSpPr>
          <p:spPr>
            <a:xfrm>
              <a:off x="1436" y="2490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5" h="103" extrusionOk="0">
                  <a:moveTo>
                    <a:pt x="293" y="103"/>
                  </a:moveTo>
                  <a:cubicBezTo>
                    <a:pt x="292" y="103"/>
                    <a:pt x="291" y="103"/>
                    <a:pt x="289" y="103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17" y="78"/>
                    <a:pt x="0" y="58"/>
                    <a:pt x="3" y="36"/>
                  </a:cubicBezTo>
                  <a:cubicBezTo>
                    <a:pt x="5" y="15"/>
                    <a:pt x="24" y="0"/>
                    <a:pt x="46" y="0"/>
                  </a:cubicBezTo>
                  <a:cubicBezTo>
                    <a:pt x="297" y="24"/>
                    <a:pt x="297" y="24"/>
                    <a:pt x="297" y="24"/>
                  </a:cubicBezTo>
                  <a:cubicBezTo>
                    <a:pt x="319" y="26"/>
                    <a:pt x="335" y="45"/>
                    <a:pt x="333" y="67"/>
                  </a:cubicBezTo>
                  <a:cubicBezTo>
                    <a:pt x="331" y="88"/>
                    <a:pt x="314" y="103"/>
                    <a:pt x="2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72"/>
            <p:cNvSpPr/>
            <p:nvPr/>
          </p:nvSpPr>
          <p:spPr>
            <a:xfrm>
              <a:off x="1239" y="2401"/>
              <a:ext cx="8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95" y="128"/>
                  </a:moveTo>
                  <a:cubicBezTo>
                    <a:pt x="86" y="128"/>
                    <a:pt x="77" y="125"/>
                    <a:pt x="70" y="118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" y="60"/>
                    <a:pt x="0" y="35"/>
                    <a:pt x="14" y="18"/>
                  </a:cubicBezTo>
                  <a:cubicBezTo>
                    <a:pt x="29" y="1"/>
                    <a:pt x="54" y="0"/>
                    <a:pt x="70" y="14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38" y="72"/>
                    <a:pt x="140" y="97"/>
                    <a:pt x="126" y="114"/>
                  </a:cubicBezTo>
                  <a:cubicBezTo>
                    <a:pt x="118" y="123"/>
                    <a:pt x="107" y="128"/>
                    <a:pt x="9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72"/>
            <p:cNvSpPr/>
            <p:nvPr/>
          </p:nvSpPr>
          <p:spPr>
            <a:xfrm>
              <a:off x="1287" y="2375"/>
              <a:ext cx="5" cy="23"/>
            </a:xfrm>
            <a:custGeom>
              <a:avLst/>
              <a:gdLst/>
              <a:ahLst/>
              <a:cxnLst/>
              <a:rect l="l" t="t" r="r" b="b"/>
              <a:pathLst>
                <a:path w="80" h="381" extrusionOk="0">
                  <a:moveTo>
                    <a:pt x="40" y="381"/>
                  </a:moveTo>
                  <a:cubicBezTo>
                    <a:pt x="18" y="381"/>
                    <a:pt x="0" y="363"/>
                    <a:pt x="0" y="3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341"/>
                    <a:pt x="80" y="341"/>
                    <a:pt x="80" y="341"/>
                  </a:cubicBezTo>
                  <a:cubicBezTo>
                    <a:pt x="80" y="363"/>
                    <a:pt x="62" y="381"/>
                    <a:pt x="40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72"/>
            <p:cNvSpPr/>
            <p:nvPr/>
          </p:nvSpPr>
          <p:spPr>
            <a:xfrm>
              <a:off x="1263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9" h="188" extrusionOk="0">
                  <a:moveTo>
                    <a:pt x="95" y="188"/>
                  </a:moveTo>
                  <a:cubicBezTo>
                    <a:pt x="43" y="188"/>
                    <a:pt x="0" y="146"/>
                    <a:pt x="0" y="94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147" y="0"/>
                    <a:pt x="189" y="42"/>
                    <a:pt x="189" y="94"/>
                  </a:cubicBezTo>
                  <a:cubicBezTo>
                    <a:pt x="189" y="146"/>
                    <a:pt x="147" y="188"/>
                    <a:pt x="95" y="188"/>
                  </a:cubicBezTo>
                  <a:close/>
                  <a:moveTo>
                    <a:pt x="95" y="79"/>
                  </a:moveTo>
                  <a:cubicBezTo>
                    <a:pt x="87" y="79"/>
                    <a:pt x="80" y="86"/>
                    <a:pt x="80" y="94"/>
                  </a:cubicBezTo>
                  <a:cubicBezTo>
                    <a:pt x="80" y="110"/>
                    <a:pt x="110" y="110"/>
                    <a:pt x="110" y="94"/>
                  </a:cubicBezTo>
                  <a:cubicBezTo>
                    <a:pt x="110" y="86"/>
                    <a:pt x="103" y="79"/>
                    <a:pt x="95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72"/>
            <p:cNvSpPr/>
            <p:nvPr/>
          </p:nvSpPr>
          <p:spPr>
            <a:xfrm>
              <a:off x="1296" y="2404"/>
              <a:ext cx="39" cy="5"/>
            </a:xfrm>
            <a:custGeom>
              <a:avLst/>
              <a:gdLst/>
              <a:ahLst/>
              <a:cxnLst/>
              <a:rect l="l" t="t" r="r" b="b"/>
              <a:pathLst>
                <a:path w="683" h="80" extrusionOk="0">
                  <a:moveTo>
                    <a:pt x="643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43" y="0"/>
                    <a:pt x="643" y="0"/>
                    <a:pt x="643" y="0"/>
                  </a:cubicBezTo>
                  <a:cubicBezTo>
                    <a:pt x="665" y="0"/>
                    <a:pt x="683" y="18"/>
                    <a:pt x="683" y="40"/>
                  </a:cubicBezTo>
                  <a:cubicBezTo>
                    <a:pt x="683" y="62"/>
                    <a:pt x="665" y="80"/>
                    <a:pt x="643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72"/>
            <p:cNvSpPr/>
            <p:nvPr/>
          </p:nvSpPr>
          <p:spPr>
            <a:xfrm>
              <a:off x="1294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4" h="105" extrusionOk="0">
                  <a:moveTo>
                    <a:pt x="42" y="105"/>
                  </a:moveTo>
                  <a:cubicBezTo>
                    <a:pt x="21" y="105"/>
                    <a:pt x="4" y="90"/>
                    <a:pt x="2" y="69"/>
                  </a:cubicBezTo>
                  <a:cubicBezTo>
                    <a:pt x="0" y="47"/>
                    <a:pt x="16" y="28"/>
                    <a:pt x="38" y="26"/>
                  </a:cubicBezTo>
                  <a:cubicBezTo>
                    <a:pt x="289" y="2"/>
                    <a:pt x="289" y="2"/>
                    <a:pt x="289" y="2"/>
                  </a:cubicBezTo>
                  <a:cubicBezTo>
                    <a:pt x="310" y="0"/>
                    <a:pt x="330" y="16"/>
                    <a:pt x="332" y="38"/>
                  </a:cubicBezTo>
                  <a:cubicBezTo>
                    <a:pt x="334" y="60"/>
                    <a:pt x="318" y="80"/>
                    <a:pt x="296" y="82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4" y="105"/>
                    <a:pt x="43" y="105"/>
                    <a:pt x="42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72"/>
            <p:cNvSpPr/>
            <p:nvPr/>
          </p:nvSpPr>
          <p:spPr>
            <a:xfrm>
              <a:off x="1331" y="2401"/>
              <a:ext cx="9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45" y="128"/>
                  </a:moveTo>
                  <a:cubicBezTo>
                    <a:pt x="34" y="128"/>
                    <a:pt x="22" y="123"/>
                    <a:pt x="15" y="114"/>
                  </a:cubicBezTo>
                  <a:cubicBezTo>
                    <a:pt x="0" y="97"/>
                    <a:pt x="2" y="72"/>
                    <a:pt x="19" y="5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86" y="0"/>
                    <a:pt x="112" y="1"/>
                    <a:pt x="126" y="18"/>
                  </a:cubicBezTo>
                  <a:cubicBezTo>
                    <a:pt x="140" y="35"/>
                    <a:pt x="138" y="60"/>
                    <a:pt x="122" y="74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63" y="124"/>
                    <a:pt x="54" y="128"/>
                    <a:pt x="4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72"/>
            <p:cNvSpPr/>
            <p:nvPr/>
          </p:nvSpPr>
          <p:spPr>
            <a:xfrm>
              <a:off x="1306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94" y="188"/>
                  </a:moveTo>
                  <a:cubicBezTo>
                    <a:pt x="42" y="188"/>
                    <a:pt x="0" y="146"/>
                    <a:pt x="0" y="94"/>
                  </a:cubicBezTo>
                  <a:cubicBezTo>
                    <a:pt x="0" y="42"/>
                    <a:pt x="42" y="0"/>
                    <a:pt x="94" y="0"/>
                  </a:cubicBezTo>
                  <a:cubicBezTo>
                    <a:pt x="146" y="0"/>
                    <a:pt x="188" y="42"/>
                    <a:pt x="188" y="94"/>
                  </a:cubicBezTo>
                  <a:cubicBezTo>
                    <a:pt x="188" y="146"/>
                    <a:pt x="146" y="188"/>
                    <a:pt x="94" y="188"/>
                  </a:cubicBezTo>
                  <a:close/>
                  <a:moveTo>
                    <a:pt x="94" y="79"/>
                  </a:moveTo>
                  <a:cubicBezTo>
                    <a:pt x="86" y="79"/>
                    <a:pt x="79" y="86"/>
                    <a:pt x="79" y="94"/>
                  </a:cubicBezTo>
                  <a:cubicBezTo>
                    <a:pt x="79" y="110"/>
                    <a:pt x="109" y="110"/>
                    <a:pt x="109" y="94"/>
                  </a:cubicBezTo>
                  <a:cubicBezTo>
                    <a:pt x="109" y="86"/>
                    <a:pt x="102" y="79"/>
                    <a:pt x="94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34" name="Google Shape;1934;p72"/>
          <p:cNvSpPr txBox="1">
            <a:spLocks noGrp="1"/>
          </p:cNvSpPr>
          <p:nvPr>
            <p:ph type="sldNum" idx="12"/>
          </p:nvPr>
        </p:nvSpPr>
        <p:spPr>
          <a:xfrm>
            <a:off x="8172000" y="318875"/>
            <a:ext cx="2967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 b="1">
                <a:solidFill>
                  <a:schemeClr val="lt1"/>
                </a:solidFill>
              </a:rPr>
              <a:t>15</a:t>
            </a:fld>
            <a:endParaRPr b="1">
              <a:solidFill>
                <a:schemeClr val="lt1"/>
              </a:solidFill>
            </a:endParaRPr>
          </a:p>
        </p:txBody>
      </p:sp>
      <p:pic>
        <p:nvPicPr>
          <p:cNvPr id="1935" name="Google Shape;193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250" y="1046369"/>
            <a:ext cx="3199450" cy="1343152"/>
          </a:xfrm>
          <a:prstGeom prst="rect">
            <a:avLst/>
          </a:prstGeom>
          <a:noFill/>
          <a:ln>
            <a:noFill/>
          </a:ln>
          <a:effectLst>
            <a:outerShdw blurRad="57150" dist="76200" dir="282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936" name="Google Shape;1936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2887" y="1046375"/>
            <a:ext cx="3235075" cy="1343150"/>
          </a:xfrm>
          <a:prstGeom prst="rect">
            <a:avLst/>
          </a:prstGeom>
          <a:noFill/>
          <a:ln>
            <a:noFill/>
          </a:ln>
          <a:effectLst>
            <a:outerShdw blurRad="57150" dist="66675" dir="318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937" name="Google Shape;1937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250" y="3502703"/>
            <a:ext cx="3199449" cy="1278198"/>
          </a:xfrm>
          <a:prstGeom prst="rect">
            <a:avLst/>
          </a:prstGeom>
          <a:noFill/>
          <a:ln>
            <a:noFill/>
          </a:ln>
          <a:effectLst>
            <a:outerShdw blurRad="57150" dist="76200" dir="2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938" name="Google Shape;1938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3900" y="3502701"/>
            <a:ext cx="3201649" cy="1278200"/>
          </a:xfrm>
          <a:prstGeom prst="rect">
            <a:avLst/>
          </a:prstGeom>
          <a:noFill/>
          <a:ln>
            <a:noFill/>
          </a:ln>
          <a:effectLst>
            <a:outerShdw blurRad="57150" dist="85725" dir="33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1939" name="Google Shape;1939;p72"/>
          <p:cNvGrpSpPr/>
          <p:nvPr/>
        </p:nvGrpSpPr>
        <p:grpSpPr>
          <a:xfrm rot="5400000">
            <a:off x="3179415" y="2684515"/>
            <a:ext cx="839177" cy="523197"/>
            <a:chOff x="3340" y="1788"/>
            <a:chExt cx="590" cy="368"/>
          </a:xfrm>
        </p:grpSpPr>
        <p:sp>
          <p:nvSpPr>
            <p:cNvPr id="1940" name="Google Shape;1940;p72"/>
            <p:cNvSpPr/>
            <p:nvPr/>
          </p:nvSpPr>
          <p:spPr>
            <a:xfrm>
              <a:off x="3340" y="1788"/>
              <a:ext cx="198" cy="368"/>
            </a:xfrm>
            <a:custGeom>
              <a:avLst/>
              <a:gdLst/>
              <a:ahLst/>
              <a:cxnLst/>
              <a:rect l="l" t="t" r="r" b="b"/>
              <a:pathLst>
                <a:path w="247" h="454" extrusionOk="0">
                  <a:moveTo>
                    <a:pt x="21" y="454"/>
                  </a:moveTo>
                  <a:lnTo>
                    <a:pt x="0" y="433"/>
                  </a:lnTo>
                  <a:lnTo>
                    <a:pt x="204" y="227"/>
                  </a:lnTo>
                  <a:lnTo>
                    <a:pt x="0" y="21"/>
                  </a:lnTo>
                  <a:lnTo>
                    <a:pt x="21" y="0"/>
                  </a:lnTo>
                  <a:lnTo>
                    <a:pt x="247" y="227"/>
                  </a:lnTo>
                  <a:lnTo>
                    <a:pt x="21" y="454"/>
                  </a:lnTo>
                  <a:close/>
                </a:path>
              </a:pathLst>
            </a:custGeom>
            <a:solidFill>
              <a:srgbClr val="0085A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72"/>
            <p:cNvSpPr/>
            <p:nvPr/>
          </p:nvSpPr>
          <p:spPr>
            <a:xfrm>
              <a:off x="3755" y="1788"/>
              <a:ext cx="175" cy="368"/>
            </a:xfrm>
            <a:custGeom>
              <a:avLst/>
              <a:gdLst/>
              <a:ahLst/>
              <a:cxnLst/>
              <a:rect l="l" t="t" r="r" b="b"/>
              <a:pathLst>
                <a:path w="247" h="454" extrusionOk="0">
                  <a:moveTo>
                    <a:pt x="22" y="454"/>
                  </a:moveTo>
                  <a:lnTo>
                    <a:pt x="0" y="433"/>
                  </a:lnTo>
                  <a:lnTo>
                    <a:pt x="205" y="227"/>
                  </a:lnTo>
                  <a:lnTo>
                    <a:pt x="0" y="21"/>
                  </a:lnTo>
                  <a:lnTo>
                    <a:pt x="22" y="0"/>
                  </a:lnTo>
                  <a:lnTo>
                    <a:pt x="247" y="227"/>
                  </a:lnTo>
                  <a:lnTo>
                    <a:pt x="22" y="454"/>
                  </a:lnTo>
                  <a:close/>
                </a:path>
              </a:pathLst>
            </a:custGeom>
            <a:solidFill>
              <a:srgbClr val="0085A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2" name="Google Shape;1942;p72"/>
          <p:cNvSpPr txBox="1"/>
          <p:nvPr/>
        </p:nvSpPr>
        <p:spPr>
          <a:xfrm>
            <a:off x="2401550" y="2735875"/>
            <a:ext cx="2394900" cy="5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dk2"/>
                </a:solidFill>
              </a:rPr>
              <a:t>Increasing hinge stiffness</a:t>
            </a:r>
            <a:endParaRPr b="1"/>
          </a:p>
        </p:txBody>
      </p:sp>
      <p:sp>
        <p:nvSpPr>
          <p:cNvPr id="1943" name="Google Shape;1943;p72"/>
          <p:cNvSpPr/>
          <p:nvPr/>
        </p:nvSpPr>
        <p:spPr>
          <a:xfrm>
            <a:off x="7258025" y="1540650"/>
            <a:ext cx="1526400" cy="354600"/>
          </a:xfrm>
          <a:prstGeom prst="wedgeRectCallout">
            <a:avLst>
              <a:gd name="adj1" fmla="val -70764"/>
              <a:gd name="adj2" fmla="val -23203"/>
            </a:avLst>
          </a:prstGeom>
          <a:solidFill>
            <a:srgbClr val="FFFFFF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33350" dir="27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5AD"/>
              </a:buClr>
              <a:buSzPts val="1400"/>
              <a:buFont typeface="Arial"/>
              <a:buNone/>
            </a:pPr>
            <a:r>
              <a:rPr lang="es">
                <a:solidFill>
                  <a:schemeClr val="dk2"/>
                </a:solidFill>
              </a:rPr>
              <a:t>Wingtip modes</a:t>
            </a:r>
            <a:endParaRPr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5AD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85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4" name="Google Shape;1944;p72"/>
          <p:cNvSpPr/>
          <p:nvPr/>
        </p:nvSpPr>
        <p:spPr>
          <a:xfrm>
            <a:off x="7310425" y="3964500"/>
            <a:ext cx="1526400" cy="354600"/>
          </a:xfrm>
          <a:prstGeom prst="wedgeRectCallout">
            <a:avLst>
              <a:gd name="adj1" fmla="val -70764"/>
              <a:gd name="adj2" fmla="val -23203"/>
            </a:avLst>
          </a:prstGeom>
          <a:solidFill>
            <a:srgbClr val="FFFFFF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33350" dir="27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5AD"/>
              </a:buClr>
              <a:buSzPts val="1400"/>
              <a:buFont typeface="Arial"/>
              <a:buNone/>
            </a:pPr>
            <a:r>
              <a:rPr lang="es">
                <a:solidFill>
                  <a:schemeClr val="dk2"/>
                </a:solidFill>
              </a:rPr>
              <a:t>Wing modes</a:t>
            </a:r>
            <a:endParaRPr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5AD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85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5" name="Google Shape;1945;p72"/>
          <p:cNvSpPr txBox="1"/>
          <p:nvPr/>
        </p:nvSpPr>
        <p:spPr>
          <a:xfrm>
            <a:off x="359575" y="736000"/>
            <a:ext cx="19416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2"/>
                </a:solidFill>
              </a:rPr>
              <a:t>k</a:t>
            </a:r>
            <a:r>
              <a:rPr lang="es" sz="1100" baseline="-25000">
                <a:solidFill>
                  <a:schemeClr val="dk2"/>
                </a:solidFill>
              </a:rPr>
              <a:t>hinge</a:t>
            </a:r>
            <a:r>
              <a:rPr lang="es" sz="1100">
                <a:solidFill>
                  <a:schemeClr val="dk2"/>
                </a:solidFill>
              </a:rPr>
              <a:t> = 1e+05 [Nm/rad]</a:t>
            </a:r>
            <a:endParaRPr sz="1100"/>
          </a:p>
        </p:txBody>
      </p:sp>
      <p:sp>
        <p:nvSpPr>
          <p:cNvPr id="1946" name="Google Shape;1946;p72"/>
          <p:cNvSpPr txBox="1"/>
          <p:nvPr/>
        </p:nvSpPr>
        <p:spPr>
          <a:xfrm>
            <a:off x="359575" y="3167250"/>
            <a:ext cx="19416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2"/>
                </a:solidFill>
              </a:rPr>
              <a:t>k</a:t>
            </a:r>
            <a:r>
              <a:rPr lang="es" sz="1100" baseline="-25000">
                <a:solidFill>
                  <a:schemeClr val="dk2"/>
                </a:solidFill>
              </a:rPr>
              <a:t>hinge</a:t>
            </a:r>
            <a:r>
              <a:rPr lang="es" sz="1100">
                <a:solidFill>
                  <a:schemeClr val="dk2"/>
                </a:solidFill>
              </a:rPr>
              <a:t> = 1e+08 [Nm/rad]</a:t>
            </a:r>
            <a:endParaRPr sz="1100"/>
          </a:p>
        </p:txBody>
      </p:sp>
      <p:sp>
        <p:nvSpPr>
          <p:cNvPr id="1947" name="Google Shape;1947;p72"/>
          <p:cNvSpPr txBox="1">
            <a:spLocks noGrp="1"/>
          </p:cNvSpPr>
          <p:nvPr>
            <p:ph type="title" idx="4294967295"/>
          </p:nvPr>
        </p:nvSpPr>
        <p:spPr>
          <a:xfrm>
            <a:off x="620800" y="266825"/>
            <a:ext cx="4880100" cy="38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s" sz="2000" b="1"/>
              <a:t>MODAL RESULTS</a:t>
            </a:r>
            <a:endParaRPr sz="2000" b="1"/>
          </a:p>
        </p:txBody>
      </p:sp>
      <p:sp>
        <p:nvSpPr>
          <p:cNvPr id="1948" name="Google Shape;1948;p72"/>
          <p:cNvSpPr txBox="1"/>
          <p:nvPr/>
        </p:nvSpPr>
        <p:spPr>
          <a:xfrm>
            <a:off x="4059275" y="219125"/>
            <a:ext cx="21594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00205B"/>
                </a:solidFill>
              </a:rPr>
              <a:t>/       Flutter analysis</a:t>
            </a:r>
            <a:endParaRPr>
              <a:solidFill>
                <a:srgbClr val="00205B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p73"/>
          <p:cNvSpPr txBox="1">
            <a:spLocks noGrp="1"/>
          </p:cNvSpPr>
          <p:nvPr>
            <p:ph type="title" idx="4294967295"/>
          </p:nvPr>
        </p:nvSpPr>
        <p:spPr>
          <a:xfrm>
            <a:off x="620800" y="266825"/>
            <a:ext cx="4880100" cy="38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s" sz="2000" b="1"/>
              <a:t>FLUTTER RESULTS</a:t>
            </a:r>
            <a:endParaRPr sz="2000" b="1"/>
          </a:p>
        </p:txBody>
      </p:sp>
      <p:grpSp>
        <p:nvGrpSpPr>
          <p:cNvPr id="1954" name="Google Shape;1954;p73"/>
          <p:cNvGrpSpPr/>
          <p:nvPr/>
        </p:nvGrpSpPr>
        <p:grpSpPr>
          <a:xfrm>
            <a:off x="21898340" y="34178404"/>
            <a:ext cx="1257819" cy="2515639"/>
            <a:chOff x="1176" y="2347"/>
            <a:chExt cx="228" cy="228"/>
          </a:xfrm>
        </p:grpSpPr>
        <p:sp>
          <p:nvSpPr>
            <p:cNvPr id="1955" name="Google Shape;1955;p73"/>
            <p:cNvSpPr/>
            <p:nvPr/>
          </p:nvSpPr>
          <p:spPr>
            <a:xfrm>
              <a:off x="1176" y="2347"/>
              <a:ext cx="228" cy="228"/>
            </a:xfrm>
            <a:custGeom>
              <a:avLst/>
              <a:gdLst/>
              <a:ahLst/>
              <a:cxnLst/>
              <a:rect l="l" t="t" r="r" b="b"/>
              <a:pathLst>
                <a:path w="3796" h="3796" extrusionOk="0">
                  <a:moveTo>
                    <a:pt x="1898" y="3796"/>
                  </a:moveTo>
                  <a:cubicBezTo>
                    <a:pt x="851" y="3796"/>
                    <a:pt x="0" y="2945"/>
                    <a:pt x="0" y="1899"/>
                  </a:cubicBezTo>
                  <a:cubicBezTo>
                    <a:pt x="0" y="852"/>
                    <a:pt x="851" y="0"/>
                    <a:pt x="1898" y="0"/>
                  </a:cubicBezTo>
                  <a:cubicBezTo>
                    <a:pt x="2944" y="0"/>
                    <a:pt x="3796" y="852"/>
                    <a:pt x="3796" y="1899"/>
                  </a:cubicBezTo>
                  <a:cubicBezTo>
                    <a:pt x="3796" y="2945"/>
                    <a:pt x="2944" y="3796"/>
                    <a:pt x="1898" y="3796"/>
                  </a:cubicBezTo>
                  <a:close/>
                  <a:moveTo>
                    <a:pt x="1898" y="80"/>
                  </a:moveTo>
                  <a:cubicBezTo>
                    <a:pt x="895" y="80"/>
                    <a:pt x="79" y="896"/>
                    <a:pt x="79" y="1899"/>
                  </a:cubicBezTo>
                  <a:cubicBezTo>
                    <a:pt x="79" y="2901"/>
                    <a:pt x="895" y="3717"/>
                    <a:pt x="1898" y="3717"/>
                  </a:cubicBezTo>
                  <a:cubicBezTo>
                    <a:pt x="2900" y="3717"/>
                    <a:pt x="3716" y="2901"/>
                    <a:pt x="3716" y="1899"/>
                  </a:cubicBezTo>
                  <a:cubicBezTo>
                    <a:pt x="3716" y="896"/>
                    <a:pt x="2900" y="80"/>
                    <a:pt x="1898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73"/>
            <p:cNvSpPr/>
            <p:nvPr/>
          </p:nvSpPr>
          <p:spPr>
            <a:xfrm>
              <a:off x="1181" y="2426"/>
              <a:ext cx="218" cy="5"/>
            </a:xfrm>
            <a:custGeom>
              <a:avLst/>
              <a:gdLst/>
              <a:ahLst/>
              <a:cxnLst/>
              <a:rect l="l" t="t" r="r" b="b"/>
              <a:pathLst>
                <a:path w="3632" h="80" extrusionOk="0">
                  <a:moveTo>
                    <a:pt x="3592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3592" y="0"/>
                    <a:pt x="3592" y="0"/>
                    <a:pt x="3592" y="0"/>
                  </a:cubicBezTo>
                  <a:cubicBezTo>
                    <a:pt x="3614" y="0"/>
                    <a:pt x="3632" y="18"/>
                    <a:pt x="3632" y="40"/>
                  </a:cubicBezTo>
                  <a:cubicBezTo>
                    <a:pt x="3632" y="62"/>
                    <a:pt x="3614" y="80"/>
                    <a:pt x="3592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73"/>
            <p:cNvSpPr/>
            <p:nvPr/>
          </p:nvSpPr>
          <p:spPr>
            <a:xfrm>
              <a:off x="1296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1702" y="1062"/>
                  </a:moveTo>
                  <a:cubicBezTo>
                    <a:pt x="1696" y="1062"/>
                    <a:pt x="1689" y="1060"/>
                    <a:pt x="1682" y="1056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6" y="69"/>
                    <a:pt x="0" y="45"/>
                    <a:pt x="11" y="26"/>
                  </a:cubicBezTo>
                  <a:cubicBezTo>
                    <a:pt x="22" y="7"/>
                    <a:pt x="46" y="0"/>
                    <a:pt x="65" y="11"/>
                  </a:cubicBezTo>
                  <a:cubicBezTo>
                    <a:pt x="1723" y="988"/>
                    <a:pt x="1723" y="988"/>
                    <a:pt x="1723" y="988"/>
                  </a:cubicBezTo>
                  <a:cubicBezTo>
                    <a:pt x="1742" y="999"/>
                    <a:pt x="1748" y="1023"/>
                    <a:pt x="1737" y="1042"/>
                  </a:cubicBezTo>
                  <a:cubicBezTo>
                    <a:pt x="1729" y="1055"/>
                    <a:pt x="1716" y="1062"/>
                    <a:pt x="1702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73"/>
            <p:cNvSpPr/>
            <p:nvPr/>
          </p:nvSpPr>
          <p:spPr>
            <a:xfrm>
              <a:off x="1287" y="2520"/>
              <a:ext cx="5" cy="54"/>
            </a:xfrm>
            <a:custGeom>
              <a:avLst/>
              <a:gdLst/>
              <a:ahLst/>
              <a:cxnLst/>
              <a:rect l="l" t="t" r="r" b="b"/>
              <a:pathLst>
                <a:path w="80" h="904" extrusionOk="0">
                  <a:moveTo>
                    <a:pt x="40" y="904"/>
                  </a:moveTo>
                  <a:cubicBezTo>
                    <a:pt x="18" y="904"/>
                    <a:pt x="0" y="886"/>
                    <a:pt x="0" y="86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864"/>
                    <a:pt x="80" y="864"/>
                    <a:pt x="80" y="864"/>
                  </a:cubicBezTo>
                  <a:cubicBezTo>
                    <a:pt x="80" y="886"/>
                    <a:pt x="62" y="904"/>
                    <a:pt x="40" y="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73"/>
            <p:cNvSpPr/>
            <p:nvPr/>
          </p:nvSpPr>
          <p:spPr>
            <a:xfrm>
              <a:off x="1306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03" y="1292"/>
                  </a:moveTo>
                  <a:cubicBezTo>
                    <a:pt x="386" y="1292"/>
                    <a:pt x="370" y="1281"/>
                    <a:pt x="365" y="1264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40"/>
                    <a:pt x="2" y="27"/>
                    <a:pt x="10" y="17"/>
                  </a:cubicBezTo>
                  <a:cubicBezTo>
                    <a:pt x="17" y="7"/>
                    <a:pt x="29" y="1"/>
                    <a:pt x="42" y="1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96" y="0"/>
                    <a:pt x="309" y="8"/>
                    <a:pt x="316" y="22"/>
                  </a:cubicBezTo>
                  <a:cubicBezTo>
                    <a:pt x="840" y="1017"/>
                    <a:pt x="840" y="1017"/>
                    <a:pt x="840" y="1017"/>
                  </a:cubicBezTo>
                  <a:cubicBezTo>
                    <a:pt x="850" y="1036"/>
                    <a:pt x="842" y="1061"/>
                    <a:pt x="823" y="1071"/>
                  </a:cubicBezTo>
                  <a:cubicBezTo>
                    <a:pt x="803" y="1081"/>
                    <a:pt x="779" y="1074"/>
                    <a:pt x="769" y="1054"/>
                  </a:cubicBezTo>
                  <a:cubicBezTo>
                    <a:pt x="257" y="80"/>
                    <a:pt x="257" y="80"/>
                    <a:pt x="257" y="80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441" y="1241"/>
                    <a:pt x="441" y="1241"/>
                    <a:pt x="441" y="1241"/>
                  </a:cubicBezTo>
                  <a:cubicBezTo>
                    <a:pt x="448" y="1262"/>
                    <a:pt x="435" y="1285"/>
                    <a:pt x="414" y="1291"/>
                  </a:cubicBezTo>
                  <a:cubicBezTo>
                    <a:pt x="411" y="1292"/>
                    <a:pt x="407" y="1292"/>
                    <a:pt x="403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73"/>
            <p:cNvSpPr/>
            <p:nvPr/>
          </p:nvSpPr>
          <p:spPr>
            <a:xfrm>
              <a:off x="1338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2" h="770" extrusionOk="0">
                  <a:moveTo>
                    <a:pt x="601" y="770"/>
                  </a:moveTo>
                  <a:cubicBezTo>
                    <a:pt x="589" y="770"/>
                    <a:pt x="578" y="765"/>
                    <a:pt x="570" y="75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" y="53"/>
                    <a:pt x="0" y="37"/>
                    <a:pt x="6" y="23"/>
                  </a:cubicBezTo>
                  <a:cubicBezTo>
                    <a:pt x="13" y="9"/>
                    <a:pt x="27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2" y="1"/>
                    <a:pt x="412" y="1"/>
                    <a:pt x="412" y="1"/>
                  </a:cubicBezTo>
                  <a:cubicBezTo>
                    <a:pt x="422" y="1"/>
                    <a:pt x="431" y="4"/>
                    <a:pt x="438" y="10"/>
                  </a:cubicBezTo>
                  <a:cubicBezTo>
                    <a:pt x="854" y="369"/>
                    <a:pt x="854" y="369"/>
                    <a:pt x="854" y="369"/>
                  </a:cubicBezTo>
                  <a:cubicBezTo>
                    <a:pt x="871" y="383"/>
                    <a:pt x="872" y="408"/>
                    <a:pt x="858" y="425"/>
                  </a:cubicBezTo>
                  <a:cubicBezTo>
                    <a:pt x="844" y="442"/>
                    <a:pt x="818" y="444"/>
                    <a:pt x="802" y="429"/>
                  </a:cubicBezTo>
                  <a:cubicBezTo>
                    <a:pt x="397" y="80"/>
                    <a:pt x="397" y="80"/>
                    <a:pt x="397" y="80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632" y="705"/>
                    <a:pt x="632" y="705"/>
                    <a:pt x="632" y="705"/>
                  </a:cubicBezTo>
                  <a:cubicBezTo>
                    <a:pt x="646" y="722"/>
                    <a:pt x="643" y="747"/>
                    <a:pt x="626" y="761"/>
                  </a:cubicBezTo>
                  <a:cubicBezTo>
                    <a:pt x="618" y="767"/>
                    <a:pt x="610" y="770"/>
                    <a:pt x="601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73"/>
            <p:cNvSpPr/>
            <p:nvPr/>
          </p:nvSpPr>
          <p:spPr>
            <a:xfrm>
              <a:off x="1179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45" y="1062"/>
                  </a:moveTo>
                  <a:cubicBezTo>
                    <a:pt x="32" y="1062"/>
                    <a:pt x="18" y="1055"/>
                    <a:pt x="11" y="1042"/>
                  </a:cubicBezTo>
                  <a:cubicBezTo>
                    <a:pt x="0" y="1023"/>
                    <a:pt x="6" y="999"/>
                    <a:pt x="25" y="988"/>
                  </a:cubicBezTo>
                  <a:cubicBezTo>
                    <a:pt x="1682" y="11"/>
                    <a:pt x="1682" y="11"/>
                    <a:pt x="1682" y="11"/>
                  </a:cubicBezTo>
                  <a:cubicBezTo>
                    <a:pt x="1701" y="0"/>
                    <a:pt x="1726" y="7"/>
                    <a:pt x="1737" y="26"/>
                  </a:cubicBezTo>
                  <a:cubicBezTo>
                    <a:pt x="1748" y="45"/>
                    <a:pt x="1742" y="69"/>
                    <a:pt x="1723" y="80"/>
                  </a:cubicBezTo>
                  <a:cubicBezTo>
                    <a:pt x="65" y="1056"/>
                    <a:pt x="65" y="1056"/>
                    <a:pt x="65" y="1056"/>
                  </a:cubicBezTo>
                  <a:cubicBezTo>
                    <a:pt x="59" y="1060"/>
                    <a:pt x="52" y="1062"/>
                    <a:pt x="45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73"/>
            <p:cNvSpPr/>
            <p:nvPr/>
          </p:nvSpPr>
          <p:spPr>
            <a:xfrm>
              <a:off x="1222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47" y="1292"/>
                  </a:moveTo>
                  <a:cubicBezTo>
                    <a:pt x="443" y="1292"/>
                    <a:pt x="439" y="1292"/>
                    <a:pt x="435" y="1291"/>
                  </a:cubicBezTo>
                  <a:cubicBezTo>
                    <a:pt x="414" y="1285"/>
                    <a:pt x="402" y="1262"/>
                    <a:pt x="408" y="1241"/>
                  </a:cubicBezTo>
                  <a:cubicBezTo>
                    <a:pt x="755" y="81"/>
                    <a:pt x="755" y="81"/>
                    <a:pt x="755" y="81"/>
                  </a:cubicBezTo>
                  <a:cubicBezTo>
                    <a:pt x="593" y="80"/>
                    <a:pt x="593" y="80"/>
                    <a:pt x="593" y="80"/>
                  </a:cubicBezTo>
                  <a:cubicBezTo>
                    <a:pt x="81" y="1054"/>
                    <a:pt x="81" y="1054"/>
                    <a:pt x="81" y="1054"/>
                  </a:cubicBezTo>
                  <a:cubicBezTo>
                    <a:pt x="70" y="1074"/>
                    <a:pt x="46" y="1081"/>
                    <a:pt x="27" y="1071"/>
                  </a:cubicBezTo>
                  <a:cubicBezTo>
                    <a:pt x="7" y="1061"/>
                    <a:pt x="0" y="1036"/>
                    <a:pt x="10" y="1017"/>
                  </a:cubicBezTo>
                  <a:cubicBezTo>
                    <a:pt x="533" y="22"/>
                    <a:pt x="533" y="22"/>
                    <a:pt x="533" y="22"/>
                  </a:cubicBezTo>
                  <a:cubicBezTo>
                    <a:pt x="540" y="8"/>
                    <a:pt x="554" y="0"/>
                    <a:pt x="569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21" y="1"/>
                    <a:pt x="832" y="7"/>
                    <a:pt x="840" y="17"/>
                  </a:cubicBezTo>
                  <a:cubicBezTo>
                    <a:pt x="847" y="27"/>
                    <a:pt x="850" y="40"/>
                    <a:pt x="846" y="52"/>
                  </a:cubicBezTo>
                  <a:cubicBezTo>
                    <a:pt x="485" y="1264"/>
                    <a:pt x="485" y="1264"/>
                    <a:pt x="485" y="1264"/>
                  </a:cubicBezTo>
                  <a:cubicBezTo>
                    <a:pt x="480" y="1281"/>
                    <a:pt x="464" y="1292"/>
                    <a:pt x="447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73"/>
            <p:cNvSpPr/>
            <p:nvPr/>
          </p:nvSpPr>
          <p:spPr>
            <a:xfrm>
              <a:off x="1189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3" h="770" extrusionOk="0">
                  <a:moveTo>
                    <a:pt x="272" y="770"/>
                  </a:moveTo>
                  <a:cubicBezTo>
                    <a:pt x="263" y="770"/>
                    <a:pt x="254" y="767"/>
                    <a:pt x="247" y="761"/>
                  </a:cubicBezTo>
                  <a:cubicBezTo>
                    <a:pt x="230" y="747"/>
                    <a:pt x="227" y="722"/>
                    <a:pt x="241" y="705"/>
                  </a:cubicBezTo>
                  <a:cubicBezTo>
                    <a:pt x="747" y="80"/>
                    <a:pt x="747" y="80"/>
                    <a:pt x="747" y="80"/>
                  </a:cubicBezTo>
                  <a:cubicBezTo>
                    <a:pt x="475" y="80"/>
                    <a:pt x="475" y="80"/>
                    <a:pt x="475" y="80"/>
                  </a:cubicBezTo>
                  <a:cubicBezTo>
                    <a:pt x="71" y="429"/>
                    <a:pt x="71" y="429"/>
                    <a:pt x="71" y="429"/>
                  </a:cubicBezTo>
                  <a:cubicBezTo>
                    <a:pt x="54" y="444"/>
                    <a:pt x="29" y="442"/>
                    <a:pt x="14" y="425"/>
                  </a:cubicBezTo>
                  <a:cubicBezTo>
                    <a:pt x="0" y="408"/>
                    <a:pt x="2" y="383"/>
                    <a:pt x="19" y="369"/>
                  </a:cubicBezTo>
                  <a:cubicBezTo>
                    <a:pt x="435" y="10"/>
                    <a:pt x="435" y="10"/>
                    <a:pt x="435" y="10"/>
                  </a:cubicBezTo>
                  <a:cubicBezTo>
                    <a:pt x="442" y="4"/>
                    <a:pt x="451" y="1"/>
                    <a:pt x="461" y="1"/>
                  </a:cubicBezTo>
                  <a:cubicBezTo>
                    <a:pt x="830" y="0"/>
                    <a:pt x="830" y="0"/>
                    <a:pt x="830" y="0"/>
                  </a:cubicBezTo>
                  <a:cubicBezTo>
                    <a:pt x="831" y="0"/>
                    <a:pt x="831" y="0"/>
                    <a:pt x="831" y="0"/>
                  </a:cubicBezTo>
                  <a:cubicBezTo>
                    <a:pt x="846" y="0"/>
                    <a:pt x="860" y="9"/>
                    <a:pt x="866" y="23"/>
                  </a:cubicBezTo>
                  <a:cubicBezTo>
                    <a:pt x="873" y="37"/>
                    <a:pt x="871" y="53"/>
                    <a:pt x="861" y="65"/>
                  </a:cubicBezTo>
                  <a:cubicBezTo>
                    <a:pt x="303" y="755"/>
                    <a:pt x="303" y="755"/>
                    <a:pt x="303" y="755"/>
                  </a:cubicBezTo>
                  <a:cubicBezTo>
                    <a:pt x="295" y="765"/>
                    <a:pt x="283" y="770"/>
                    <a:pt x="272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73"/>
            <p:cNvSpPr/>
            <p:nvPr/>
          </p:nvSpPr>
          <p:spPr>
            <a:xfrm>
              <a:off x="1287" y="2479"/>
              <a:ext cx="5" cy="28"/>
            </a:xfrm>
            <a:custGeom>
              <a:avLst/>
              <a:gdLst/>
              <a:ahLst/>
              <a:cxnLst/>
              <a:rect l="l" t="t" r="r" b="b"/>
              <a:pathLst>
                <a:path w="80" h="464" extrusionOk="0">
                  <a:moveTo>
                    <a:pt x="40" y="464"/>
                  </a:moveTo>
                  <a:cubicBezTo>
                    <a:pt x="18" y="464"/>
                    <a:pt x="0" y="446"/>
                    <a:pt x="0" y="4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424"/>
                    <a:pt x="80" y="424"/>
                    <a:pt x="80" y="424"/>
                  </a:cubicBezTo>
                  <a:cubicBezTo>
                    <a:pt x="80" y="446"/>
                    <a:pt x="62" y="464"/>
                    <a:pt x="40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73"/>
            <p:cNvSpPr/>
            <p:nvPr/>
          </p:nvSpPr>
          <p:spPr>
            <a:xfrm>
              <a:off x="1287" y="2453"/>
              <a:ext cx="5" cy="18"/>
            </a:xfrm>
            <a:custGeom>
              <a:avLst/>
              <a:gdLst/>
              <a:ahLst/>
              <a:cxnLst/>
              <a:rect l="l" t="t" r="r" b="b"/>
              <a:pathLst>
                <a:path w="80" h="299" extrusionOk="0">
                  <a:moveTo>
                    <a:pt x="40" y="299"/>
                  </a:moveTo>
                  <a:cubicBezTo>
                    <a:pt x="18" y="299"/>
                    <a:pt x="0" y="281"/>
                    <a:pt x="0" y="25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259"/>
                    <a:pt x="80" y="259"/>
                    <a:pt x="80" y="259"/>
                  </a:cubicBezTo>
                  <a:cubicBezTo>
                    <a:pt x="80" y="281"/>
                    <a:pt x="62" y="299"/>
                    <a:pt x="40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73"/>
            <p:cNvSpPr/>
            <p:nvPr/>
          </p:nvSpPr>
          <p:spPr>
            <a:xfrm>
              <a:off x="1287" y="2437"/>
              <a:ext cx="5" cy="12"/>
            </a:xfrm>
            <a:custGeom>
              <a:avLst/>
              <a:gdLst/>
              <a:ahLst/>
              <a:cxnLst/>
              <a:rect l="l" t="t" r="r" b="b"/>
              <a:pathLst>
                <a:path w="80" h="200" extrusionOk="0">
                  <a:moveTo>
                    <a:pt x="40" y="200"/>
                  </a:moveTo>
                  <a:cubicBezTo>
                    <a:pt x="18" y="200"/>
                    <a:pt x="0" y="182"/>
                    <a:pt x="0" y="1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160"/>
                    <a:pt x="80" y="160"/>
                    <a:pt x="80" y="160"/>
                  </a:cubicBezTo>
                  <a:cubicBezTo>
                    <a:pt x="80" y="182"/>
                    <a:pt x="62" y="200"/>
                    <a:pt x="40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73"/>
            <p:cNvSpPr/>
            <p:nvPr/>
          </p:nvSpPr>
          <p:spPr>
            <a:xfrm>
              <a:off x="1279" y="2393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76" y="352"/>
                  </a:moveTo>
                  <a:cubicBezTo>
                    <a:pt x="79" y="352"/>
                    <a:pt x="0" y="273"/>
                    <a:pt x="0" y="176"/>
                  </a:cubicBezTo>
                  <a:cubicBezTo>
                    <a:pt x="0" y="79"/>
                    <a:pt x="79" y="0"/>
                    <a:pt x="176" y="0"/>
                  </a:cubicBezTo>
                  <a:cubicBezTo>
                    <a:pt x="273" y="0"/>
                    <a:pt x="352" y="79"/>
                    <a:pt x="352" y="176"/>
                  </a:cubicBezTo>
                  <a:cubicBezTo>
                    <a:pt x="352" y="273"/>
                    <a:pt x="273" y="352"/>
                    <a:pt x="176" y="352"/>
                  </a:cubicBezTo>
                  <a:close/>
                  <a:moveTo>
                    <a:pt x="176" y="80"/>
                  </a:moveTo>
                  <a:cubicBezTo>
                    <a:pt x="123" y="80"/>
                    <a:pt x="80" y="123"/>
                    <a:pt x="80" y="176"/>
                  </a:cubicBezTo>
                  <a:cubicBezTo>
                    <a:pt x="80" y="229"/>
                    <a:pt x="123" y="272"/>
                    <a:pt x="176" y="272"/>
                  </a:cubicBezTo>
                  <a:cubicBezTo>
                    <a:pt x="229" y="272"/>
                    <a:pt x="272" y="229"/>
                    <a:pt x="272" y="176"/>
                  </a:cubicBezTo>
                  <a:cubicBezTo>
                    <a:pt x="272" y="123"/>
                    <a:pt x="229" y="80"/>
                    <a:pt x="176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73"/>
            <p:cNvSpPr/>
            <p:nvPr/>
          </p:nvSpPr>
          <p:spPr>
            <a:xfrm>
              <a:off x="1242" y="2404"/>
              <a:ext cx="42" cy="5"/>
            </a:xfrm>
            <a:custGeom>
              <a:avLst/>
              <a:gdLst/>
              <a:ahLst/>
              <a:cxnLst/>
              <a:rect l="l" t="t" r="r" b="b"/>
              <a:pathLst>
                <a:path w="699" h="80" extrusionOk="0">
                  <a:moveTo>
                    <a:pt x="659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81" y="0"/>
                    <a:pt x="699" y="18"/>
                    <a:pt x="699" y="40"/>
                  </a:cubicBezTo>
                  <a:cubicBezTo>
                    <a:pt x="699" y="62"/>
                    <a:pt x="681" y="80"/>
                    <a:pt x="659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73"/>
            <p:cNvSpPr/>
            <p:nvPr/>
          </p:nvSpPr>
          <p:spPr>
            <a:xfrm>
              <a:off x="1266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5" h="103" extrusionOk="0">
                  <a:moveTo>
                    <a:pt x="293" y="103"/>
                  </a:moveTo>
                  <a:cubicBezTo>
                    <a:pt x="292" y="103"/>
                    <a:pt x="291" y="103"/>
                    <a:pt x="289" y="103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17" y="78"/>
                    <a:pt x="0" y="58"/>
                    <a:pt x="3" y="36"/>
                  </a:cubicBezTo>
                  <a:cubicBezTo>
                    <a:pt x="5" y="15"/>
                    <a:pt x="24" y="0"/>
                    <a:pt x="46" y="0"/>
                  </a:cubicBezTo>
                  <a:cubicBezTo>
                    <a:pt x="297" y="24"/>
                    <a:pt x="297" y="24"/>
                    <a:pt x="297" y="24"/>
                  </a:cubicBezTo>
                  <a:cubicBezTo>
                    <a:pt x="319" y="26"/>
                    <a:pt x="335" y="45"/>
                    <a:pt x="333" y="67"/>
                  </a:cubicBezTo>
                  <a:cubicBezTo>
                    <a:pt x="331" y="88"/>
                    <a:pt x="314" y="103"/>
                    <a:pt x="2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73"/>
            <p:cNvSpPr/>
            <p:nvPr/>
          </p:nvSpPr>
          <p:spPr>
            <a:xfrm>
              <a:off x="1239" y="2401"/>
              <a:ext cx="8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95" y="128"/>
                  </a:moveTo>
                  <a:cubicBezTo>
                    <a:pt x="86" y="128"/>
                    <a:pt x="77" y="125"/>
                    <a:pt x="70" y="118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" y="60"/>
                    <a:pt x="0" y="35"/>
                    <a:pt x="14" y="18"/>
                  </a:cubicBezTo>
                  <a:cubicBezTo>
                    <a:pt x="29" y="1"/>
                    <a:pt x="54" y="0"/>
                    <a:pt x="70" y="14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38" y="72"/>
                    <a:pt x="140" y="97"/>
                    <a:pt x="126" y="114"/>
                  </a:cubicBezTo>
                  <a:cubicBezTo>
                    <a:pt x="118" y="123"/>
                    <a:pt x="107" y="128"/>
                    <a:pt x="9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73"/>
            <p:cNvSpPr/>
            <p:nvPr/>
          </p:nvSpPr>
          <p:spPr>
            <a:xfrm>
              <a:off x="1287" y="2375"/>
              <a:ext cx="5" cy="23"/>
            </a:xfrm>
            <a:custGeom>
              <a:avLst/>
              <a:gdLst/>
              <a:ahLst/>
              <a:cxnLst/>
              <a:rect l="l" t="t" r="r" b="b"/>
              <a:pathLst>
                <a:path w="80" h="381" extrusionOk="0">
                  <a:moveTo>
                    <a:pt x="40" y="381"/>
                  </a:moveTo>
                  <a:cubicBezTo>
                    <a:pt x="18" y="381"/>
                    <a:pt x="0" y="363"/>
                    <a:pt x="0" y="3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341"/>
                    <a:pt x="80" y="341"/>
                    <a:pt x="80" y="341"/>
                  </a:cubicBezTo>
                  <a:cubicBezTo>
                    <a:pt x="80" y="363"/>
                    <a:pt x="62" y="381"/>
                    <a:pt x="40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73"/>
            <p:cNvSpPr/>
            <p:nvPr/>
          </p:nvSpPr>
          <p:spPr>
            <a:xfrm>
              <a:off x="1263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9" h="188" extrusionOk="0">
                  <a:moveTo>
                    <a:pt x="95" y="188"/>
                  </a:moveTo>
                  <a:cubicBezTo>
                    <a:pt x="43" y="188"/>
                    <a:pt x="0" y="146"/>
                    <a:pt x="0" y="94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147" y="0"/>
                    <a:pt x="189" y="42"/>
                    <a:pt x="189" y="94"/>
                  </a:cubicBezTo>
                  <a:cubicBezTo>
                    <a:pt x="189" y="146"/>
                    <a:pt x="147" y="188"/>
                    <a:pt x="95" y="188"/>
                  </a:cubicBezTo>
                  <a:close/>
                  <a:moveTo>
                    <a:pt x="95" y="79"/>
                  </a:moveTo>
                  <a:cubicBezTo>
                    <a:pt x="87" y="79"/>
                    <a:pt x="80" y="86"/>
                    <a:pt x="80" y="94"/>
                  </a:cubicBezTo>
                  <a:cubicBezTo>
                    <a:pt x="80" y="110"/>
                    <a:pt x="110" y="110"/>
                    <a:pt x="110" y="94"/>
                  </a:cubicBezTo>
                  <a:cubicBezTo>
                    <a:pt x="110" y="86"/>
                    <a:pt x="103" y="79"/>
                    <a:pt x="95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73"/>
            <p:cNvSpPr/>
            <p:nvPr/>
          </p:nvSpPr>
          <p:spPr>
            <a:xfrm>
              <a:off x="1296" y="2404"/>
              <a:ext cx="39" cy="5"/>
            </a:xfrm>
            <a:custGeom>
              <a:avLst/>
              <a:gdLst/>
              <a:ahLst/>
              <a:cxnLst/>
              <a:rect l="l" t="t" r="r" b="b"/>
              <a:pathLst>
                <a:path w="683" h="80" extrusionOk="0">
                  <a:moveTo>
                    <a:pt x="643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43" y="0"/>
                    <a:pt x="643" y="0"/>
                    <a:pt x="643" y="0"/>
                  </a:cubicBezTo>
                  <a:cubicBezTo>
                    <a:pt x="665" y="0"/>
                    <a:pt x="683" y="18"/>
                    <a:pt x="683" y="40"/>
                  </a:cubicBezTo>
                  <a:cubicBezTo>
                    <a:pt x="683" y="62"/>
                    <a:pt x="665" y="80"/>
                    <a:pt x="643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73"/>
            <p:cNvSpPr/>
            <p:nvPr/>
          </p:nvSpPr>
          <p:spPr>
            <a:xfrm>
              <a:off x="1294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4" h="105" extrusionOk="0">
                  <a:moveTo>
                    <a:pt x="42" y="105"/>
                  </a:moveTo>
                  <a:cubicBezTo>
                    <a:pt x="21" y="105"/>
                    <a:pt x="4" y="90"/>
                    <a:pt x="2" y="69"/>
                  </a:cubicBezTo>
                  <a:cubicBezTo>
                    <a:pt x="0" y="47"/>
                    <a:pt x="16" y="28"/>
                    <a:pt x="38" y="26"/>
                  </a:cubicBezTo>
                  <a:cubicBezTo>
                    <a:pt x="289" y="2"/>
                    <a:pt x="289" y="2"/>
                    <a:pt x="289" y="2"/>
                  </a:cubicBezTo>
                  <a:cubicBezTo>
                    <a:pt x="310" y="0"/>
                    <a:pt x="330" y="16"/>
                    <a:pt x="332" y="38"/>
                  </a:cubicBezTo>
                  <a:cubicBezTo>
                    <a:pt x="334" y="60"/>
                    <a:pt x="318" y="80"/>
                    <a:pt x="296" y="82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4" y="105"/>
                    <a:pt x="43" y="105"/>
                    <a:pt x="42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73"/>
            <p:cNvSpPr/>
            <p:nvPr/>
          </p:nvSpPr>
          <p:spPr>
            <a:xfrm>
              <a:off x="1331" y="2401"/>
              <a:ext cx="9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45" y="128"/>
                  </a:moveTo>
                  <a:cubicBezTo>
                    <a:pt x="34" y="128"/>
                    <a:pt x="22" y="123"/>
                    <a:pt x="15" y="114"/>
                  </a:cubicBezTo>
                  <a:cubicBezTo>
                    <a:pt x="0" y="97"/>
                    <a:pt x="2" y="72"/>
                    <a:pt x="19" y="5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86" y="0"/>
                    <a:pt x="112" y="1"/>
                    <a:pt x="126" y="18"/>
                  </a:cubicBezTo>
                  <a:cubicBezTo>
                    <a:pt x="140" y="35"/>
                    <a:pt x="138" y="60"/>
                    <a:pt x="122" y="74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63" y="124"/>
                    <a:pt x="54" y="128"/>
                    <a:pt x="4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73"/>
            <p:cNvSpPr/>
            <p:nvPr/>
          </p:nvSpPr>
          <p:spPr>
            <a:xfrm>
              <a:off x="1306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94" y="188"/>
                  </a:moveTo>
                  <a:cubicBezTo>
                    <a:pt x="42" y="188"/>
                    <a:pt x="0" y="146"/>
                    <a:pt x="0" y="94"/>
                  </a:cubicBezTo>
                  <a:cubicBezTo>
                    <a:pt x="0" y="42"/>
                    <a:pt x="42" y="0"/>
                    <a:pt x="94" y="0"/>
                  </a:cubicBezTo>
                  <a:cubicBezTo>
                    <a:pt x="146" y="0"/>
                    <a:pt x="188" y="42"/>
                    <a:pt x="188" y="94"/>
                  </a:cubicBezTo>
                  <a:cubicBezTo>
                    <a:pt x="188" y="146"/>
                    <a:pt x="146" y="188"/>
                    <a:pt x="94" y="188"/>
                  </a:cubicBezTo>
                  <a:close/>
                  <a:moveTo>
                    <a:pt x="94" y="79"/>
                  </a:moveTo>
                  <a:cubicBezTo>
                    <a:pt x="86" y="79"/>
                    <a:pt x="79" y="86"/>
                    <a:pt x="79" y="94"/>
                  </a:cubicBezTo>
                  <a:cubicBezTo>
                    <a:pt x="79" y="110"/>
                    <a:pt x="109" y="110"/>
                    <a:pt x="109" y="94"/>
                  </a:cubicBezTo>
                  <a:cubicBezTo>
                    <a:pt x="109" y="86"/>
                    <a:pt x="102" y="79"/>
                    <a:pt x="94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77" name="Google Shape;1977;p73"/>
          <p:cNvGrpSpPr/>
          <p:nvPr/>
        </p:nvGrpSpPr>
        <p:grpSpPr>
          <a:xfrm>
            <a:off x="26570818" y="37833841"/>
            <a:ext cx="1257819" cy="2515639"/>
            <a:chOff x="1176" y="2347"/>
            <a:chExt cx="228" cy="228"/>
          </a:xfrm>
        </p:grpSpPr>
        <p:sp>
          <p:nvSpPr>
            <p:cNvPr id="1978" name="Google Shape;1978;p73"/>
            <p:cNvSpPr/>
            <p:nvPr/>
          </p:nvSpPr>
          <p:spPr>
            <a:xfrm>
              <a:off x="1176" y="2347"/>
              <a:ext cx="228" cy="228"/>
            </a:xfrm>
            <a:custGeom>
              <a:avLst/>
              <a:gdLst/>
              <a:ahLst/>
              <a:cxnLst/>
              <a:rect l="l" t="t" r="r" b="b"/>
              <a:pathLst>
                <a:path w="3796" h="3796" extrusionOk="0">
                  <a:moveTo>
                    <a:pt x="1898" y="3796"/>
                  </a:moveTo>
                  <a:cubicBezTo>
                    <a:pt x="851" y="3796"/>
                    <a:pt x="0" y="2945"/>
                    <a:pt x="0" y="1899"/>
                  </a:cubicBezTo>
                  <a:cubicBezTo>
                    <a:pt x="0" y="852"/>
                    <a:pt x="851" y="0"/>
                    <a:pt x="1898" y="0"/>
                  </a:cubicBezTo>
                  <a:cubicBezTo>
                    <a:pt x="2944" y="0"/>
                    <a:pt x="3796" y="852"/>
                    <a:pt x="3796" y="1899"/>
                  </a:cubicBezTo>
                  <a:cubicBezTo>
                    <a:pt x="3796" y="2945"/>
                    <a:pt x="2944" y="3796"/>
                    <a:pt x="1898" y="3796"/>
                  </a:cubicBezTo>
                  <a:close/>
                  <a:moveTo>
                    <a:pt x="1898" y="80"/>
                  </a:moveTo>
                  <a:cubicBezTo>
                    <a:pt x="895" y="80"/>
                    <a:pt x="79" y="896"/>
                    <a:pt x="79" y="1899"/>
                  </a:cubicBezTo>
                  <a:cubicBezTo>
                    <a:pt x="79" y="2901"/>
                    <a:pt x="895" y="3717"/>
                    <a:pt x="1898" y="3717"/>
                  </a:cubicBezTo>
                  <a:cubicBezTo>
                    <a:pt x="2900" y="3717"/>
                    <a:pt x="3716" y="2901"/>
                    <a:pt x="3716" y="1899"/>
                  </a:cubicBezTo>
                  <a:cubicBezTo>
                    <a:pt x="3716" y="896"/>
                    <a:pt x="2900" y="80"/>
                    <a:pt x="1898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73"/>
            <p:cNvSpPr/>
            <p:nvPr/>
          </p:nvSpPr>
          <p:spPr>
            <a:xfrm>
              <a:off x="1181" y="2426"/>
              <a:ext cx="218" cy="5"/>
            </a:xfrm>
            <a:custGeom>
              <a:avLst/>
              <a:gdLst/>
              <a:ahLst/>
              <a:cxnLst/>
              <a:rect l="l" t="t" r="r" b="b"/>
              <a:pathLst>
                <a:path w="3632" h="80" extrusionOk="0">
                  <a:moveTo>
                    <a:pt x="3592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3592" y="0"/>
                    <a:pt x="3592" y="0"/>
                    <a:pt x="3592" y="0"/>
                  </a:cubicBezTo>
                  <a:cubicBezTo>
                    <a:pt x="3614" y="0"/>
                    <a:pt x="3632" y="18"/>
                    <a:pt x="3632" y="40"/>
                  </a:cubicBezTo>
                  <a:cubicBezTo>
                    <a:pt x="3632" y="62"/>
                    <a:pt x="3614" y="80"/>
                    <a:pt x="3592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73"/>
            <p:cNvSpPr/>
            <p:nvPr/>
          </p:nvSpPr>
          <p:spPr>
            <a:xfrm>
              <a:off x="1296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1702" y="1062"/>
                  </a:moveTo>
                  <a:cubicBezTo>
                    <a:pt x="1696" y="1062"/>
                    <a:pt x="1689" y="1060"/>
                    <a:pt x="1682" y="1056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6" y="69"/>
                    <a:pt x="0" y="45"/>
                    <a:pt x="11" y="26"/>
                  </a:cubicBezTo>
                  <a:cubicBezTo>
                    <a:pt x="22" y="7"/>
                    <a:pt x="46" y="0"/>
                    <a:pt x="65" y="11"/>
                  </a:cubicBezTo>
                  <a:cubicBezTo>
                    <a:pt x="1723" y="988"/>
                    <a:pt x="1723" y="988"/>
                    <a:pt x="1723" y="988"/>
                  </a:cubicBezTo>
                  <a:cubicBezTo>
                    <a:pt x="1742" y="999"/>
                    <a:pt x="1748" y="1023"/>
                    <a:pt x="1737" y="1042"/>
                  </a:cubicBezTo>
                  <a:cubicBezTo>
                    <a:pt x="1729" y="1055"/>
                    <a:pt x="1716" y="1062"/>
                    <a:pt x="1702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73"/>
            <p:cNvSpPr/>
            <p:nvPr/>
          </p:nvSpPr>
          <p:spPr>
            <a:xfrm>
              <a:off x="1287" y="2520"/>
              <a:ext cx="5" cy="54"/>
            </a:xfrm>
            <a:custGeom>
              <a:avLst/>
              <a:gdLst/>
              <a:ahLst/>
              <a:cxnLst/>
              <a:rect l="l" t="t" r="r" b="b"/>
              <a:pathLst>
                <a:path w="80" h="904" extrusionOk="0">
                  <a:moveTo>
                    <a:pt x="40" y="904"/>
                  </a:moveTo>
                  <a:cubicBezTo>
                    <a:pt x="18" y="904"/>
                    <a:pt x="0" y="886"/>
                    <a:pt x="0" y="86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864"/>
                    <a:pt x="80" y="864"/>
                    <a:pt x="80" y="864"/>
                  </a:cubicBezTo>
                  <a:cubicBezTo>
                    <a:pt x="80" y="886"/>
                    <a:pt x="62" y="904"/>
                    <a:pt x="40" y="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73"/>
            <p:cNvSpPr/>
            <p:nvPr/>
          </p:nvSpPr>
          <p:spPr>
            <a:xfrm>
              <a:off x="1306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03" y="1292"/>
                  </a:moveTo>
                  <a:cubicBezTo>
                    <a:pt x="386" y="1292"/>
                    <a:pt x="370" y="1281"/>
                    <a:pt x="365" y="1264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40"/>
                    <a:pt x="2" y="27"/>
                    <a:pt x="10" y="17"/>
                  </a:cubicBezTo>
                  <a:cubicBezTo>
                    <a:pt x="17" y="7"/>
                    <a:pt x="29" y="1"/>
                    <a:pt x="42" y="1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96" y="0"/>
                    <a:pt x="309" y="8"/>
                    <a:pt x="316" y="22"/>
                  </a:cubicBezTo>
                  <a:cubicBezTo>
                    <a:pt x="840" y="1017"/>
                    <a:pt x="840" y="1017"/>
                    <a:pt x="840" y="1017"/>
                  </a:cubicBezTo>
                  <a:cubicBezTo>
                    <a:pt x="850" y="1036"/>
                    <a:pt x="842" y="1061"/>
                    <a:pt x="823" y="1071"/>
                  </a:cubicBezTo>
                  <a:cubicBezTo>
                    <a:pt x="803" y="1081"/>
                    <a:pt x="779" y="1074"/>
                    <a:pt x="769" y="1054"/>
                  </a:cubicBezTo>
                  <a:cubicBezTo>
                    <a:pt x="257" y="80"/>
                    <a:pt x="257" y="80"/>
                    <a:pt x="257" y="80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441" y="1241"/>
                    <a:pt x="441" y="1241"/>
                    <a:pt x="441" y="1241"/>
                  </a:cubicBezTo>
                  <a:cubicBezTo>
                    <a:pt x="448" y="1262"/>
                    <a:pt x="435" y="1285"/>
                    <a:pt x="414" y="1291"/>
                  </a:cubicBezTo>
                  <a:cubicBezTo>
                    <a:pt x="411" y="1292"/>
                    <a:pt x="407" y="1292"/>
                    <a:pt x="403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73"/>
            <p:cNvSpPr/>
            <p:nvPr/>
          </p:nvSpPr>
          <p:spPr>
            <a:xfrm>
              <a:off x="1338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2" h="770" extrusionOk="0">
                  <a:moveTo>
                    <a:pt x="601" y="770"/>
                  </a:moveTo>
                  <a:cubicBezTo>
                    <a:pt x="589" y="770"/>
                    <a:pt x="578" y="765"/>
                    <a:pt x="570" y="75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" y="53"/>
                    <a:pt x="0" y="37"/>
                    <a:pt x="6" y="23"/>
                  </a:cubicBezTo>
                  <a:cubicBezTo>
                    <a:pt x="13" y="9"/>
                    <a:pt x="27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2" y="1"/>
                    <a:pt x="412" y="1"/>
                    <a:pt x="412" y="1"/>
                  </a:cubicBezTo>
                  <a:cubicBezTo>
                    <a:pt x="422" y="1"/>
                    <a:pt x="431" y="4"/>
                    <a:pt x="438" y="10"/>
                  </a:cubicBezTo>
                  <a:cubicBezTo>
                    <a:pt x="854" y="369"/>
                    <a:pt x="854" y="369"/>
                    <a:pt x="854" y="369"/>
                  </a:cubicBezTo>
                  <a:cubicBezTo>
                    <a:pt x="871" y="383"/>
                    <a:pt x="872" y="408"/>
                    <a:pt x="858" y="425"/>
                  </a:cubicBezTo>
                  <a:cubicBezTo>
                    <a:pt x="844" y="442"/>
                    <a:pt x="818" y="444"/>
                    <a:pt x="802" y="429"/>
                  </a:cubicBezTo>
                  <a:cubicBezTo>
                    <a:pt x="397" y="80"/>
                    <a:pt x="397" y="80"/>
                    <a:pt x="397" y="80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632" y="705"/>
                    <a:pt x="632" y="705"/>
                    <a:pt x="632" y="705"/>
                  </a:cubicBezTo>
                  <a:cubicBezTo>
                    <a:pt x="646" y="722"/>
                    <a:pt x="643" y="747"/>
                    <a:pt x="626" y="761"/>
                  </a:cubicBezTo>
                  <a:cubicBezTo>
                    <a:pt x="618" y="767"/>
                    <a:pt x="610" y="770"/>
                    <a:pt x="601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73"/>
            <p:cNvSpPr/>
            <p:nvPr/>
          </p:nvSpPr>
          <p:spPr>
            <a:xfrm>
              <a:off x="1179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45" y="1062"/>
                  </a:moveTo>
                  <a:cubicBezTo>
                    <a:pt x="32" y="1062"/>
                    <a:pt x="18" y="1055"/>
                    <a:pt x="11" y="1042"/>
                  </a:cubicBezTo>
                  <a:cubicBezTo>
                    <a:pt x="0" y="1023"/>
                    <a:pt x="6" y="999"/>
                    <a:pt x="25" y="988"/>
                  </a:cubicBezTo>
                  <a:cubicBezTo>
                    <a:pt x="1682" y="11"/>
                    <a:pt x="1682" y="11"/>
                    <a:pt x="1682" y="11"/>
                  </a:cubicBezTo>
                  <a:cubicBezTo>
                    <a:pt x="1701" y="0"/>
                    <a:pt x="1726" y="7"/>
                    <a:pt x="1737" y="26"/>
                  </a:cubicBezTo>
                  <a:cubicBezTo>
                    <a:pt x="1748" y="45"/>
                    <a:pt x="1742" y="69"/>
                    <a:pt x="1723" y="80"/>
                  </a:cubicBezTo>
                  <a:cubicBezTo>
                    <a:pt x="65" y="1056"/>
                    <a:pt x="65" y="1056"/>
                    <a:pt x="65" y="1056"/>
                  </a:cubicBezTo>
                  <a:cubicBezTo>
                    <a:pt x="59" y="1060"/>
                    <a:pt x="52" y="1062"/>
                    <a:pt x="45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73"/>
            <p:cNvSpPr/>
            <p:nvPr/>
          </p:nvSpPr>
          <p:spPr>
            <a:xfrm>
              <a:off x="1222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47" y="1292"/>
                  </a:moveTo>
                  <a:cubicBezTo>
                    <a:pt x="443" y="1292"/>
                    <a:pt x="439" y="1292"/>
                    <a:pt x="435" y="1291"/>
                  </a:cubicBezTo>
                  <a:cubicBezTo>
                    <a:pt x="414" y="1285"/>
                    <a:pt x="402" y="1262"/>
                    <a:pt x="408" y="1241"/>
                  </a:cubicBezTo>
                  <a:cubicBezTo>
                    <a:pt x="755" y="81"/>
                    <a:pt x="755" y="81"/>
                    <a:pt x="755" y="81"/>
                  </a:cubicBezTo>
                  <a:cubicBezTo>
                    <a:pt x="593" y="80"/>
                    <a:pt x="593" y="80"/>
                    <a:pt x="593" y="80"/>
                  </a:cubicBezTo>
                  <a:cubicBezTo>
                    <a:pt x="81" y="1054"/>
                    <a:pt x="81" y="1054"/>
                    <a:pt x="81" y="1054"/>
                  </a:cubicBezTo>
                  <a:cubicBezTo>
                    <a:pt x="70" y="1074"/>
                    <a:pt x="46" y="1081"/>
                    <a:pt x="27" y="1071"/>
                  </a:cubicBezTo>
                  <a:cubicBezTo>
                    <a:pt x="7" y="1061"/>
                    <a:pt x="0" y="1036"/>
                    <a:pt x="10" y="1017"/>
                  </a:cubicBezTo>
                  <a:cubicBezTo>
                    <a:pt x="533" y="22"/>
                    <a:pt x="533" y="22"/>
                    <a:pt x="533" y="22"/>
                  </a:cubicBezTo>
                  <a:cubicBezTo>
                    <a:pt x="540" y="8"/>
                    <a:pt x="554" y="0"/>
                    <a:pt x="569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21" y="1"/>
                    <a:pt x="832" y="7"/>
                    <a:pt x="840" y="17"/>
                  </a:cubicBezTo>
                  <a:cubicBezTo>
                    <a:pt x="847" y="27"/>
                    <a:pt x="850" y="40"/>
                    <a:pt x="846" y="52"/>
                  </a:cubicBezTo>
                  <a:cubicBezTo>
                    <a:pt x="485" y="1264"/>
                    <a:pt x="485" y="1264"/>
                    <a:pt x="485" y="1264"/>
                  </a:cubicBezTo>
                  <a:cubicBezTo>
                    <a:pt x="480" y="1281"/>
                    <a:pt x="464" y="1292"/>
                    <a:pt x="447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73"/>
            <p:cNvSpPr/>
            <p:nvPr/>
          </p:nvSpPr>
          <p:spPr>
            <a:xfrm>
              <a:off x="1189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3" h="770" extrusionOk="0">
                  <a:moveTo>
                    <a:pt x="272" y="770"/>
                  </a:moveTo>
                  <a:cubicBezTo>
                    <a:pt x="263" y="770"/>
                    <a:pt x="254" y="767"/>
                    <a:pt x="247" y="761"/>
                  </a:cubicBezTo>
                  <a:cubicBezTo>
                    <a:pt x="230" y="747"/>
                    <a:pt x="227" y="722"/>
                    <a:pt x="241" y="705"/>
                  </a:cubicBezTo>
                  <a:cubicBezTo>
                    <a:pt x="747" y="80"/>
                    <a:pt x="747" y="80"/>
                    <a:pt x="747" y="80"/>
                  </a:cubicBezTo>
                  <a:cubicBezTo>
                    <a:pt x="475" y="80"/>
                    <a:pt x="475" y="80"/>
                    <a:pt x="475" y="80"/>
                  </a:cubicBezTo>
                  <a:cubicBezTo>
                    <a:pt x="71" y="429"/>
                    <a:pt x="71" y="429"/>
                    <a:pt x="71" y="429"/>
                  </a:cubicBezTo>
                  <a:cubicBezTo>
                    <a:pt x="54" y="444"/>
                    <a:pt x="29" y="442"/>
                    <a:pt x="14" y="425"/>
                  </a:cubicBezTo>
                  <a:cubicBezTo>
                    <a:pt x="0" y="408"/>
                    <a:pt x="2" y="383"/>
                    <a:pt x="19" y="369"/>
                  </a:cubicBezTo>
                  <a:cubicBezTo>
                    <a:pt x="435" y="10"/>
                    <a:pt x="435" y="10"/>
                    <a:pt x="435" y="10"/>
                  </a:cubicBezTo>
                  <a:cubicBezTo>
                    <a:pt x="442" y="4"/>
                    <a:pt x="451" y="1"/>
                    <a:pt x="461" y="1"/>
                  </a:cubicBezTo>
                  <a:cubicBezTo>
                    <a:pt x="830" y="0"/>
                    <a:pt x="830" y="0"/>
                    <a:pt x="830" y="0"/>
                  </a:cubicBezTo>
                  <a:cubicBezTo>
                    <a:pt x="831" y="0"/>
                    <a:pt x="831" y="0"/>
                    <a:pt x="831" y="0"/>
                  </a:cubicBezTo>
                  <a:cubicBezTo>
                    <a:pt x="846" y="0"/>
                    <a:pt x="860" y="9"/>
                    <a:pt x="866" y="23"/>
                  </a:cubicBezTo>
                  <a:cubicBezTo>
                    <a:pt x="873" y="37"/>
                    <a:pt x="871" y="53"/>
                    <a:pt x="861" y="65"/>
                  </a:cubicBezTo>
                  <a:cubicBezTo>
                    <a:pt x="303" y="755"/>
                    <a:pt x="303" y="755"/>
                    <a:pt x="303" y="755"/>
                  </a:cubicBezTo>
                  <a:cubicBezTo>
                    <a:pt x="295" y="765"/>
                    <a:pt x="283" y="770"/>
                    <a:pt x="272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73"/>
            <p:cNvSpPr/>
            <p:nvPr/>
          </p:nvSpPr>
          <p:spPr>
            <a:xfrm>
              <a:off x="1287" y="2479"/>
              <a:ext cx="5" cy="28"/>
            </a:xfrm>
            <a:custGeom>
              <a:avLst/>
              <a:gdLst/>
              <a:ahLst/>
              <a:cxnLst/>
              <a:rect l="l" t="t" r="r" b="b"/>
              <a:pathLst>
                <a:path w="80" h="464" extrusionOk="0">
                  <a:moveTo>
                    <a:pt x="40" y="464"/>
                  </a:moveTo>
                  <a:cubicBezTo>
                    <a:pt x="18" y="464"/>
                    <a:pt x="0" y="446"/>
                    <a:pt x="0" y="4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424"/>
                    <a:pt x="80" y="424"/>
                    <a:pt x="80" y="424"/>
                  </a:cubicBezTo>
                  <a:cubicBezTo>
                    <a:pt x="80" y="446"/>
                    <a:pt x="62" y="464"/>
                    <a:pt x="40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73"/>
            <p:cNvSpPr/>
            <p:nvPr/>
          </p:nvSpPr>
          <p:spPr>
            <a:xfrm>
              <a:off x="1287" y="2453"/>
              <a:ext cx="5" cy="18"/>
            </a:xfrm>
            <a:custGeom>
              <a:avLst/>
              <a:gdLst/>
              <a:ahLst/>
              <a:cxnLst/>
              <a:rect l="l" t="t" r="r" b="b"/>
              <a:pathLst>
                <a:path w="80" h="299" extrusionOk="0">
                  <a:moveTo>
                    <a:pt x="40" y="299"/>
                  </a:moveTo>
                  <a:cubicBezTo>
                    <a:pt x="18" y="299"/>
                    <a:pt x="0" y="281"/>
                    <a:pt x="0" y="25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259"/>
                    <a:pt x="80" y="259"/>
                    <a:pt x="80" y="259"/>
                  </a:cubicBezTo>
                  <a:cubicBezTo>
                    <a:pt x="80" y="281"/>
                    <a:pt x="62" y="299"/>
                    <a:pt x="40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73"/>
            <p:cNvSpPr/>
            <p:nvPr/>
          </p:nvSpPr>
          <p:spPr>
            <a:xfrm>
              <a:off x="1287" y="2437"/>
              <a:ext cx="5" cy="12"/>
            </a:xfrm>
            <a:custGeom>
              <a:avLst/>
              <a:gdLst/>
              <a:ahLst/>
              <a:cxnLst/>
              <a:rect l="l" t="t" r="r" b="b"/>
              <a:pathLst>
                <a:path w="80" h="200" extrusionOk="0">
                  <a:moveTo>
                    <a:pt x="40" y="200"/>
                  </a:moveTo>
                  <a:cubicBezTo>
                    <a:pt x="18" y="200"/>
                    <a:pt x="0" y="182"/>
                    <a:pt x="0" y="1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160"/>
                    <a:pt x="80" y="160"/>
                    <a:pt x="80" y="160"/>
                  </a:cubicBezTo>
                  <a:cubicBezTo>
                    <a:pt x="80" y="182"/>
                    <a:pt x="62" y="200"/>
                    <a:pt x="40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73"/>
            <p:cNvSpPr/>
            <p:nvPr/>
          </p:nvSpPr>
          <p:spPr>
            <a:xfrm>
              <a:off x="1279" y="2393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76" y="352"/>
                  </a:moveTo>
                  <a:cubicBezTo>
                    <a:pt x="79" y="352"/>
                    <a:pt x="0" y="273"/>
                    <a:pt x="0" y="176"/>
                  </a:cubicBezTo>
                  <a:cubicBezTo>
                    <a:pt x="0" y="79"/>
                    <a:pt x="79" y="0"/>
                    <a:pt x="176" y="0"/>
                  </a:cubicBezTo>
                  <a:cubicBezTo>
                    <a:pt x="273" y="0"/>
                    <a:pt x="352" y="79"/>
                    <a:pt x="352" y="176"/>
                  </a:cubicBezTo>
                  <a:cubicBezTo>
                    <a:pt x="352" y="273"/>
                    <a:pt x="273" y="352"/>
                    <a:pt x="176" y="352"/>
                  </a:cubicBezTo>
                  <a:close/>
                  <a:moveTo>
                    <a:pt x="176" y="80"/>
                  </a:moveTo>
                  <a:cubicBezTo>
                    <a:pt x="123" y="80"/>
                    <a:pt x="80" y="123"/>
                    <a:pt x="80" y="176"/>
                  </a:cubicBezTo>
                  <a:cubicBezTo>
                    <a:pt x="80" y="229"/>
                    <a:pt x="123" y="272"/>
                    <a:pt x="176" y="272"/>
                  </a:cubicBezTo>
                  <a:cubicBezTo>
                    <a:pt x="229" y="272"/>
                    <a:pt x="272" y="229"/>
                    <a:pt x="272" y="176"/>
                  </a:cubicBezTo>
                  <a:cubicBezTo>
                    <a:pt x="272" y="123"/>
                    <a:pt x="229" y="80"/>
                    <a:pt x="176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73"/>
            <p:cNvSpPr/>
            <p:nvPr/>
          </p:nvSpPr>
          <p:spPr>
            <a:xfrm>
              <a:off x="1242" y="2404"/>
              <a:ext cx="42" cy="5"/>
            </a:xfrm>
            <a:custGeom>
              <a:avLst/>
              <a:gdLst/>
              <a:ahLst/>
              <a:cxnLst/>
              <a:rect l="l" t="t" r="r" b="b"/>
              <a:pathLst>
                <a:path w="699" h="80" extrusionOk="0">
                  <a:moveTo>
                    <a:pt x="659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81" y="0"/>
                    <a:pt x="699" y="18"/>
                    <a:pt x="699" y="40"/>
                  </a:cubicBezTo>
                  <a:cubicBezTo>
                    <a:pt x="699" y="62"/>
                    <a:pt x="681" y="80"/>
                    <a:pt x="659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73"/>
            <p:cNvSpPr/>
            <p:nvPr/>
          </p:nvSpPr>
          <p:spPr>
            <a:xfrm>
              <a:off x="1266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5" h="103" extrusionOk="0">
                  <a:moveTo>
                    <a:pt x="293" y="103"/>
                  </a:moveTo>
                  <a:cubicBezTo>
                    <a:pt x="292" y="103"/>
                    <a:pt x="291" y="103"/>
                    <a:pt x="289" y="103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17" y="78"/>
                    <a:pt x="0" y="58"/>
                    <a:pt x="3" y="36"/>
                  </a:cubicBezTo>
                  <a:cubicBezTo>
                    <a:pt x="5" y="15"/>
                    <a:pt x="24" y="0"/>
                    <a:pt x="46" y="0"/>
                  </a:cubicBezTo>
                  <a:cubicBezTo>
                    <a:pt x="297" y="24"/>
                    <a:pt x="297" y="24"/>
                    <a:pt x="297" y="24"/>
                  </a:cubicBezTo>
                  <a:cubicBezTo>
                    <a:pt x="319" y="26"/>
                    <a:pt x="335" y="45"/>
                    <a:pt x="333" y="67"/>
                  </a:cubicBezTo>
                  <a:cubicBezTo>
                    <a:pt x="331" y="88"/>
                    <a:pt x="314" y="103"/>
                    <a:pt x="2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73"/>
            <p:cNvSpPr/>
            <p:nvPr/>
          </p:nvSpPr>
          <p:spPr>
            <a:xfrm>
              <a:off x="1239" y="2401"/>
              <a:ext cx="8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95" y="128"/>
                  </a:moveTo>
                  <a:cubicBezTo>
                    <a:pt x="86" y="128"/>
                    <a:pt x="77" y="125"/>
                    <a:pt x="70" y="118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" y="60"/>
                    <a:pt x="0" y="35"/>
                    <a:pt x="14" y="18"/>
                  </a:cubicBezTo>
                  <a:cubicBezTo>
                    <a:pt x="29" y="1"/>
                    <a:pt x="54" y="0"/>
                    <a:pt x="70" y="14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38" y="72"/>
                    <a:pt x="140" y="97"/>
                    <a:pt x="126" y="114"/>
                  </a:cubicBezTo>
                  <a:cubicBezTo>
                    <a:pt x="118" y="123"/>
                    <a:pt x="107" y="128"/>
                    <a:pt x="9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73"/>
            <p:cNvSpPr/>
            <p:nvPr/>
          </p:nvSpPr>
          <p:spPr>
            <a:xfrm>
              <a:off x="1287" y="2375"/>
              <a:ext cx="5" cy="23"/>
            </a:xfrm>
            <a:custGeom>
              <a:avLst/>
              <a:gdLst/>
              <a:ahLst/>
              <a:cxnLst/>
              <a:rect l="l" t="t" r="r" b="b"/>
              <a:pathLst>
                <a:path w="80" h="381" extrusionOk="0">
                  <a:moveTo>
                    <a:pt x="40" y="381"/>
                  </a:moveTo>
                  <a:cubicBezTo>
                    <a:pt x="18" y="381"/>
                    <a:pt x="0" y="363"/>
                    <a:pt x="0" y="3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341"/>
                    <a:pt x="80" y="341"/>
                    <a:pt x="80" y="341"/>
                  </a:cubicBezTo>
                  <a:cubicBezTo>
                    <a:pt x="80" y="363"/>
                    <a:pt x="62" y="381"/>
                    <a:pt x="40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73"/>
            <p:cNvSpPr/>
            <p:nvPr/>
          </p:nvSpPr>
          <p:spPr>
            <a:xfrm>
              <a:off x="1263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9" h="188" extrusionOk="0">
                  <a:moveTo>
                    <a:pt x="95" y="188"/>
                  </a:moveTo>
                  <a:cubicBezTo>
                    <a:pt x="43" y="188"/>
                    <a:pt x="0" y="146"/>
                    <a:pt x="0" y="94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147" y="0"/>
                    <a:pt x="189" y="42"/>
                    <a:pt x="189" y="94"/>
                  </a:cubicBezTo>
                  <a:cubicBezTo>
                    <a:pt x="189" y="146"/>
                    <a:pt x="147" y="188"/>
                    <a:pt x="95" y="188"/>
                  </a:cubicBezTo>
                  <a:close/>
                  <a:moveTo>
                    <a:pt x="95" y="79"/>
                  </a:moveTo>
                  <a:cubicBezTo>
                    <a:pt x="87" y="79"/>
                    <a:pt x="80" y="86"/>
                    <a:pt x="80" y="94"/>
                  </a:cubicBezTo>
                  <a:cubicBezTo>
                    <a:pt x="80" y="110"/>
                    <a:pt x="110" y="110"/>
                    <a:pt x="110" y="94"/>
                  </a:cubicBezTo>
                  <a:cubicBezTo>
                    <a:pt x="110" y="86"/>
                    <a:pt x="103" y="79"/>
                    <a:pt x="95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73"/>
            <p:cNvSpPr/>
            <p:nvPr/>
          </p:nvSpPr>
          <p:spPr>
            <a:xfrm>
              <a:off x="1296" y="2404"/>
              <a:ext cx="39" cy="5"/>
            </a:xfrm>
            <a:custGeom>
              <a:avLst/>
              <a:gdLst/>
              <a:ahLst/>
              <a:cxnLst/>
              <a:rect l="l" t="t" r="r" b="b"/>
              <a:pathLst>
                <a:path w="683" h="80" extrusionOk="0">
                  <a:moveTo>
                    <a:pt x="643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43" y="0"/>
                    <a:pt x="643" y="0"/>
                    <a:pt x="643" y="0"/>
                  </a:cubicBezTo>
                  <a:cubicBezTo>
                    <a:pt x="665" y="0"/>
                    <a:pt x="683" y="18"/>
                    <a:pt x="683" y="40"/>
                  </a:cubicBezTo>
                  <a:cubicBezTo>
                    <a:pt x="683" y="62"/>
                    <a:pt x="665" y="80"/>
                    <a:pt x="643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73"/>
            <p:cNvSpPr/>
            <p:nvPr/>
          </p:nvSpPr>
          <p:spPr>
            <a:xfrm>
              <a:off x="1294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4" h="105" extrusionOk="0">
                  <a:moveTo>
                    <a:pt x="42" y="105"/>
                  </a:moveTo>
                  <a:cubicBezTo>
                    <a:pt x="21" y="105"/>
                    <a:pt x="4" y="90"/>
                    <a:pt x="2" y="69"/>
                  </a:cubicBezTo>
                  <a:cubicBezTo>
                    <a:pt x="0" y="47"/>
                    <a:pt x="16" y="28"/>
                    <a:pt x="38" y="26"/>
                  </a:cubicBezTo>
                  <a:cubicBezTo>
                    <a:pt x="289" y="2"/>
                    <a:pt x="289" y="2"/>
                    <a:pt x="289" y="2"/>
                  </a:cubicBezTo>
                  <a:cubicBezTo>
                    <a:pt x="310" y="0"/>
                    <a:pt x="330" y="16"/>
                    <a:pt x="332" y="38"/>
                  </a:cubicBezTo>
                  <a:cubicBezTo>
                    <a:pt x="334" y="60"/>
                    <a:pt x="318" y="80"/>
                    <a:pt x="296" y="82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4" y="105"/>
                    <a:pt x="43" y="105"/>
                    <a:pt x="42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73"/>
            <p:cNvSpPr/>
            <p:nvPr/>
          </p:nvSpPr>
          <p:spPr>
            <a:xfrm>
              <a:off x="1331" y="2401"/>
              <a:ext cx="9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45" y="128"/>
                  </a:moveTo>
                  <a:cubicBezTo>
                    <a:pt x="34" y="128"/>
                    <a:pt x="22" y="123"/>
                    <a:pt x="15" y="114"/>
                  </a:cubicBezTo>
                  <a:cubicBezTo>
                    <a:pt x="0" y="97"/>
                    <a:pt x="2" y="72"/>
                    <a:pt x="19" y="5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86" y="0"/>
                    <a:pt x="112" y="1"/>
                    <a:pt x="126" y="18"/>
                  </a:cubicBezTo>
                  <a:cubicBezTo>
                    <a:pt x="140" y="35"/>
                    <a:pt x="138" y="60"/>
                    <a:pt x="122" y="74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63" y="124"/>
                    <a:pt x="54" y="128"/>
                    <a:pt x="4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73"/>
            <p:cNvSpPr/>
            <p:nvPr/>
          </p:nvSpPr>
          <p:spPr>
            <a:xfrm>
              <a:off x="1306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94" y="188"/>
                  </a:moveTo>
                  <a:cubicBezTo>
                    <a:pt x="42" y="188"/>
                    <a:pt x="0" y="146"/>
                    <a:pt x="0" y="94"/>
                  </a:cubicBezTo>
                  <a:cubicBezTo>
                    <a:pt x="0" y="42"/>
                    <a:pt x="42" y="0"/>
                    <a:pt x="94" y="0"/>
                  </a:cubicBezTo>
                  <a:cubicBezTo>
                    <a:pt x="146" y="0"/>
                    <a:pt x="188" y="42"/>
                    <a:pt x="188" y="94"/>
                  </a:cubicBezTo>
                  <a:cubicBezTo>
                    <a:pt x="188" y="146"/>
                    <a:pt x="146" y="188"/>
                    <a:pt x="94" y="188"/>
                  </a:cubicBezTo>
                  <a:close/>
                  <a:moveTo>
                    <a:pt x="94" y="79"/>
                  </a:moveTo>
                  <a:cubicBezTo>
                    <a:pt x="86" y="79"/>
                    <a:pt x="79" y="86"/>
                    <a:pt x="79" y="94"/>
                  </a:cubicBezTo>
                  <a:cubicBezTo>
                    <a:pt x="79" y="110"/>
                    <a:pt x="109" y="110"/>
                    <a:pt x="109" y="94"/>
                  </a:cubicBezTo>
                  <a:cubicBezTo>
                    <a:pt x="109" y="86"/>
                    <a:pt x="102" y="79"/>
                    <a:pt x="94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00" name="Google Shape;2000;p73"/>
          <p:cNvGrpSpPr/>
          <p:nvPr/>
        </p:nvGrpSpPr>
        <p:grpSpPr>
          <a:xfrm>
            <a:off x="18763066" y="33709600"/>
            <a:ext cx="1257819" cy="2515639"/>
            <a:chOff x="1176" y="2347"/>
            <a:chExt cx="280" cy="228"/>
          </a:xfrm>
        </p:grpSpPr>
        <p:sp>
          <p:nvSpPr>
            <p:cNvPr id="2001" name="Google Shape;2001;p73"/>
            <p:cNvSpPr/>
            <p:nvPr/>
          </p:nvSpPr>
          <p:spPr>
            <a:xfrm>
              <a:off x="1176" y="2347"/>
              <a:ext cx="228" cy="228"/>
            </a:xfrm>
            <a:custGeom>
              <a:avLst/>
              <a:gdLst/>
              <a:ahLst/>
              <a:cxnLst/>
              <a:rect l="l" t="t" r="r" b="b"/>
              <a:pathLst>
                <a:path w="3796" h="3796" extrusionOk="0">
                  <a:moveTo>
                    <a:pt x="1898" y="3796"/>
                  </a:moveTo>
                  <a:cubicBezTo>
                    <a:pt x="851" y="3796"/>
                    <a:pt x="0" y="2945"/>
                    <a:pt x="0" y="1899"/>
                  </a:cubicBezTo>
                  <a:cubicBezTo>
                    <a:pt x="0" y="852"/>
                    <a:pt x="851" y="0"/>
                    <a:pt x="1898" y="0"/>
                  </a:cubicBezTo>
                  <a:cubicBezTo>
                    <a:pt x="2944" y="0"/>
                    <a:pt x="3796" y="852"/>
                    <a:pt x="3796" y="1899"/>
                  </a:cubicBezTo>
                  <a:cubicBezTo>
                    <a:pt x="3796" y="2945"/>
                    <a:pt x="2944" y="3796"/>
                    <a:pt x="1898" y="3796"/>
                  </a:cubicBezTo>
                  <a:close/>
                  <a:moveTo>
                    <a:pt x="1898" y="80"/>
                  </a:moveTo>
                  <a:cubicBezTo>
                    <a:pt x="895" y="80"/>
                    <a:pt x="79" y="896"/>
                    <a:pt x="79" y="1899"/>
                  </a:cubicBezTo>
                  <a:cubicBezTo>
                    <a:pt x="79" y="2901"/>
                    <a:pt x="895" y="3717"/>
                    <a:pt x="1898" y="3717"/>
                  </a:cubicBezTo>
                  <a:cubicBezTo>
                    <a:pt x="2900" y="3717"/>
                    <a:pt x="3716" y="2901"/>
                    <a:pt x="3716" y="1899"/>
                  </a:cubicBezTo>
                  <a:cubicBezTo>
                    <a:pt x="3716" y="896"/>
                    <a:pt x="2900" y="80"/>
                    <a:pt x="1898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73"/>
            <p:cNvSpPr/>
            <p:nvPr/>
          </p:nvSpPr>
          <p:spPr>
            <a:xfrm>
              <a:off x="1181" y="2426"/>
              <a:ext cx="218" cy="5"/>
            </a:xfrm>
            <a:custGeom>
              <a:avLst/>
              <a:gdLst/>
              <a:ahLst/>
              <a:cxnLst/>
              <a:rect l="l" t="t" r="r" b="b"/>
              <a:pathLst>
                <a:path w="3632" h="80" extrusionOk="0">
                  <a:moveTo>
                    <a:pt x="3592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3592" y="0"/>
                    <a:pt x="3592" y="0"/>
                    <a:pt x="3592" y="0"/>
                  </a:cubicBezTo>
                  <a:cubicBezTo>
                    <a:pt x="3614" y="0"/>
                    <a:pt x="3632" y="18"/>
                    <a:pt x="3632" y="40"/>
                  </a:cubicBezTo>
                  <a:cubicBezTo>
                    <a:pt x="3632" y="62"/>
                    <a:pt x="3614" y="80"/>
                    <a:pt x="3592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73"/>
            <p:cNvSpPr/>
            <p:nvPr/>
          </p:nvSpPr>
          <p:spPr>
            <a:xfrm>
              <a:off x="1296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1702" y="1062"/>
                  </a:moveTo>
                  <a:cubicBezTo>
                    <a:pt x="1696" y="1062"/>
                    <a:pt x="1689" y="1060"/>
                    <a:pt x="1682" y="1056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6" y="69"/>
                    <a:pt x="0" y="45"/>
                    <a:pt x="11" y="26"/>
                  </a:cubicBezTo>
                  <a:cubicBezTo>
                    <a:pt x="22" y="7"/>
                    <a:pt x="46" y="0"/>
                    <a:pt x="65" y="11"/>
                  </a:cubicBezTo>
                  <a:cubicBezTo>
                    <a:pt x="1723" y="988"/>
                    <a:pt x="1723" y="988"/>
                    <a:pt x="1723" y="988"/>
                  </a:cubicBezTo>
                  <a:cubicBezTo>
                    <a:pt x="1742" y="999"/>
                    <a:pt x="1748" y="1023"/>
                    <a:pt x="1737" y="1042"/>
                  </a:cubicBezTo>
                  <a:cubicBezTo>
                    <a:pt x="1729" y="1055"/>
                    <a:pt x="1716" y="1062"/>
                    <a:pt x="1702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73"/>
            <p:cNvSpPr/>
            <p:nvPr/>
          </p:nvSpPr>
          <p:spPr>
            <a:xfrm>
              <a:off x="1287" y="2520"/>
              <a:ext cx="5" cy="54"/>
            </a:xfrm>
            <a:custGeom>
              <a:avLst/>
              <a:gdLst/>
              <a:ahLst/>
              <a:cxnLst/>
              <a:rect l="l" t="t" r="r" b="b"/>
              <a:pathLst>
                <a:path w="80" h="904" extrusionOk="0">
                  <a:moveTo>
                    <a:pt x="40" y="904"/>
                  </a:moveTo>
                  <a:cubicBezTo>
                    <a:pt x="18" y="904"/>
                    <a:pt x="0" y="886"/>
                    <a:pt x="0" y="86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864"/>
                    <a:pt x="80" y="864"/>
                    <a:pt x="80" y="864"/>
                  </a:cubicBezTo>
                  <a:cubicBezTo>
                    <a:pt x="80" y="886"/>
                    <a:pt x="62" y="904"/>
                    <a:pt x="40" y="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73"/>
            <p:cNvSpPr/>
            <p:nvPr/>
          </p:nvSpPr>
          <p:spPr>
            <a:xfrm>
              <a:off x="1306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03" y="1292"/>
                  </a:moveTo>
                  <a:cubicBezTo>
                    <a:pt x="386" y="1292"/>
                    <a:pt x="370" y="1281"/>
                    <a:pt x="365" y="1264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40"/>
                    <a:pt x="2" y="27"/>
                    <a:pt x="10" y="17"/>
                  </a:cubicBezTo>
                  <a:cubicBezTo>
                    <a:pt x="17" y="7"/>
                    <a:pt x="29" y="1"/>
                    <a:pt x="42" y="1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96" y="0"/>
                    <a:pt x="309" y="8"/>
                    <a:pt x="316" y="22"/>
                  </a:cubicBezTo>
                  <a:cubicBezTo>
                    <a:pt x="840" y="1017"/>
                    <a:pt x="840" y="1017"/>
                    <a:pt x="840" y="1017"/>
                  </a:cubicBezTo>
                  <a:cubicBezTo>
                    <a:pt x="850" y="1036"/>
                    <a:pt x="842" y="1061"/>
                    <a:pt x="823" y="1071"/>
                  </a:cubicBezTo>
                  <a:cubicBezTo>
                    <a:pt x="803" y="1081"/>
                    <a:pt x="779" y="1074"/>
                    <a:pt x="769" y="1054"/>
                  </a:cubicBezTo>
                  <a:cubicBezTo>
                    <a:pt x="257" y="80"/>
                    <a:pt x="257" y="80"/>
                    <a:pt x="257" y="80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441" y="1241"/>
                    <a:pt x="441" y="1241"/>
                    <a:pt x="441" y="1241"/>
                  </a:cubicBezTo>
                  <a:cubicBezTo>
                    <a:pt x="448" y="1262"/>
                    <a:pt x="435" y="1285"/>
                    <a:pt x="414" y="1291"/>
                  </a:cubicBezTo>
                  <a:cubicBezTo>
                    <a:pt x="411" y="1292"/>
                    <a:pt x="407" y="1292"/>
                    <a:pt x="403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73"/>
            <p:cNvSpPr/>
            <p:nvPr/>
          </p:nvSpPr>
          <p:spPr>
            <a:xfrm>
              <a:off x="1338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2" h="770" extrusionOk="0">
                  <a:moveTo>
                    <a:pt x="601" y="770"/>
                  </a:moveTo>
                  <a:cubicBezTo>
                    <a:pt x="589" y="770"/>
                    <a:pt x="578" y="765"/>
                    <a:pt x="570" y="75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" y="53"/>
                    <a:pt x="0" y="37"/>
                    <a:pt x="6" y="23"/>
                  </a:cubicBezTo>
                  <a:cubicBezTo>
                    <a:pt x="13" y="9"/>
                    <a:pt x="27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2" y="1"/>
                    <a:pt x="412" y="1"/>
                    <a:pt x="412" y="1"/>
                  </a:cubicBezTo>
                  <a:cubicBezTo>
                    <a:pt x="422" y="1"/>
                    <a:pt x="431" y="4"/>
                    <a:pt x="438" y="10"/>
                  </a:cubicBezTo>
                  <a:cubicBezTo>
                    <a:pt x="854" y="369"/>
                    <a:pt x="854" y="369"/>
                    <a:pt x="854" y="369"/>
                  </a:cubicBezTo>
                  <a:cubicBezTo>
                    <a:pt x="871" y="383"/>
                    <a:pt x="872" y="408"/>
                    <a:pt x="858" y="425"/>
                  </a:cubicBezTo>
                  <a:cubicBezTo>
                    <a:pt x="844" y="442"/>
                    <a:pt x="818" y="444"/>
                    <a:pt x="802" y="429"/>
                  </a:cubicBezTo>
                  <a:cubicBezTo>
                    <a:pt x="397" y="80"/>
                    <a:pt x="397" y="80"/>
                    <a:pt x="397" y="80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632" y="705"/>
                    <a:pt x="632" y="705"/>
                    <a:pt x="632" y="705"/>
                  </a:cubicBezTo>
                  <a:cubicBezTo>
                    <a:pt x="646" y="722"/>
                    <a:pt x="643" y="747"/>
                    <a:pt x="626" y="761"/>
                  </a:cubicBezTo>
                  <a:cubicBezTo>
                    <a:pt x="618" y="767"/>
                    <a:pt x="610" y="770"/>
                    <a:pt x="601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73"/>
            <p:cNvSpPr/>
            <p:nvPr/>
          </p:nvSpPr>
          <p:spPr>
            <a:xfrm>
              <a:off x="1179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45" y="1062"/>
                  </a:moveTo>
                  <a:cubicBezTo>
                    <a:pt x="32" y="1062"/>
                    <a:pt x="18" y="1055"/>
                    <a:pt x="11" y="1042"/>
                  </a:cubicBezTo>
                  <a:cubicBezTo>
                    <a:pt x="0" y="1023"/>
                    <a:pt x="6" y="999"/>
                    <a:pt x="25" y="988"/>
                  </a:cubicBezTo>
                  <a:cubicBezTo>
                    <a:pt x="1682" y="11"/>
                    <a:pt x="1682" y="11"/>
                    <a:pt x="1682" y="11"/>
                  </a:cubicBezTo>
                  <a:cubicBezTo>
                    <a:pt x="1701" y="0"/>
                    <a:pt x="1726" y="7"/>
                    <a:pt x="1737" y="26"/>
                  </a:cubicBezTo>
                  <a:cubicBezTo>
                    <a:pt x="1748" y="45"/>
                    <a:pt x="1742" y="69"/>
                    <a:pt x="1723" y="80"/>
                  </a:cubicBezTo>
                  <a:cubicBezTo>
                    <a:pt x="65" y="1056"/>
                    <a:pt x="65" y="1056"/>
                    <a:pt x="65" y="1056"/>
                  </a:cubicBezTo>
                  <a:cubicBezTo>
                    <a:pt x="59" y="1060"/>
                    <a:pt x="52" y="1062"/>
                    <a:pt x="45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73"/>
            <p:cNvSpPr/>
            <p:nvPr/>
          </p:nvSpPr>
          <p:spPr>
            <a:xfrm>
              <a:off x="1222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47" y="1292"/>
                  </a:moveTo>
                  <a:cubicBezTo>
                    <a:pt x="443" y="1292"/>
                    <a:pt x="439" y="1292"/>
                    <a:pt x="435" y="1291"/>
                  </a:cubicBezTo>
                  <a:cubicBezTo>
                    <a:pt x="414" y="1285"/>
                    <a:pt x="402" y="1262"/>
                    <a:pt x="408" y="1241"/>
                  </a:cubicBezTo>
                  <a:cubicBezTo>
                    <a:pt x="755" y="81"/>
                    <a:pt x="755" y="81"/>
                    <a:pt x="755" y="81"/>
                  </a:cubicBezTo>
                  <a:cubicBezTo>
                    <a:pt x="593" y="80"/>
                    <a:pt x="593" y="80"/>
                    <a:pt x="593" y="80"/>
                  </a:cubicBezTo>
                  <a:cubicBezTo>
                    <a:pt x="81" y="1054"/>
                    <a:pt x="81" y="1054"/>
                    <a:pt x="81" y="1054"/>
                  </a:cubicBezTo>
                  <a:cubicBezTo>
                    <a:pt x="70" y="1074"/>
                    <a:pt x="46" y="1081"/>
                    <a:pt x="27" y="1071"/>
                  </a:cubicBezTo>
                  <a:cubicBezTo>
                    <a:pt x="7" y="1061"/>
                    <a:pt x="0" y="1036"/>
                    <a:pt x="10" y="1017"/>
                  </a:cubicBezTo>
                  <a:cubicBezTo>
                    <a:pt x="533" y="22"/>
                    <a:pt x="533" y="22"/>
                    <a:pt x="533" y="22"/>
                  </a:cubicBezTo>
                  <a:cubicBezTo>
                    <a:pt x="540" y="8"/>
                    <a:pt x="554" y="0"/>
                    <a:pt x="569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21" y="1"/>
                    <a:pt x="832" y="7"/>
                    <a:pt x="840" y="17"/>
                  </a:cubicBezTo>
                  <a:cubicBezTo>
                    <a:pt x="847" y="27"/>
                    <a:pt x="850" y="40"/>
                    <a:pt x="846" y="52"/>
                  </a:cubicBezTo>
                  <a:cubicBezTo>
                    <a:pt x="485" y="1264"/>
                    <a:pt x="485" y="1264"/>
                    <a:pt x="485" y="1264"/>
                  </a:cubicBezTo>
                  <a:cubicBezTo>
                    <a:pt x="480" y="1281"/>
                    <a:pt x="464" y="1292"/>
                    <a:pt x="447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73"/>
            <p:cNvSpPr/>
            <p:nvPr/>
          </p:nvSpPr>
          <p:spPr>
            <a:xfrm>
              <a:off x="1189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3" h="770" extrusionOk="0">
                  <a:moveTo>
                    <a:pt x="272" y="770"/>
                  </a:moveTo>
                  <a:cubicBezTo>
                    <a:pt x="263" y="770"/>
                    <a:pt x="254" y="767"/>
                    <a:pt x="247" y="761"/>
                  </a:cubicBezTo>
                  <a:cubicBezTo>
                    <a:pt x="230" y="747"/>
                    <a:pt x="227" y="722"/>
                    <a:pt x="241" y="705"/>
                  </a:cubicBezTo>
                  <a:cubicBezTo>
                    <a:pt x="747" y="80"/>
                    <a:pt x="747" y="80"/>
                    <a:pt x="747" y="80"/>
                  </a:cubicBezTo>
                  <a:cubicBezTo>
                    <a:pt x="475" y="80"/>
                    <a:pt x="475" y="80"/>
                    <a:pt x="475" y="80"/>
                  </a:cubicBezTo>
                  <a:cubicBezTo>
                    <a:pt x="71" y="429"/>
                    <a:pt x="71" y="429"/>
                    <a:pt x="71" y="429"/>
                  </a:cubicBezTo>
                  <a:cubicBezTo>
                    <a:pt x="54" y="444"/>
                    <a:pt x="29" y="442"/>
                    <a:pt x="14" y="425"/>
                  </a:cubicBezTo>
                  <a:cubicBezTo>
                    <a:pt x="0" y="408"/>
                    <a:pt x="2" y="383"/>
                    <a:pt x="19" y="369"/>
                  </a:cubicBezTo>
                  <a:cubicBezTo>
                    <a:pt x="435" y="10"/>
                    <a:pt x="435" y="10"/>
                    <a:pt x="435" y="10"/>
                  </a:cubicBezTo>
                  <a:cubicBezTo>
                    <a:pt x="442" y="4"/>
                    <a:pt x="451" y="1"/>
                    <a:pt x="461" y="1"/>
                  </a:cubicBezTo>
                  <a:cubicBezTo>
                    <a:pt x="830" y="0"/>
                    <a:pt x="830" y="0"/>
                    <a:pt x="830" y="0"/>
                  </a:cubicBezTo>
                  <a:cubicBezTo>
                    <a:pt x="831" y="0"/>
                    <a:pt x="831" y="0"/>
                    <a:pt x="831" y="0"/>
                  </a:cubicBezTo>
                  <a:cubicBezTo>
                    <a:pt x="846" y="0"/>
                    <a:pt x="860" y="9"/>
                    <a:pt x="866" y="23"/>
                  </a:cubicBezTo>
                  <a:cubicBezTo>
                    <a:pt x="873" y="37"/>
                    <a:pt x="871" y="53"/>
                    <a:pt x="861" y="65"/>
                  </a:cubicBezTo>
                  <a:cubicBezTo>
                    <a:pt x="303" y="755"/>
                    <a:pt x="303" y="755"/>
                    <a:pt x="303" y="755"/>
                  </a:cubicBezTo>
                  <a:cubicBezTo>
                    <a:pt x="295" y="765"/>
                    <a:pt x="283" y="770"/>
                    <a:pt x="272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73"/>
            <p:cNvSpPr/>
            <p:nvPr/>
          </p:nvSpPr>
          <p:spPr>
            <a:xfrm>
              <a:off x="1287" y="2479"/>
              <a:ext cx="5" cy="28"/>
            </a:xfrm>
            <a:custGeom>
              <a:avLst/>
              <a:gdLst/>
              <a:ahLst/>
              <a:cxnLst/>
              <a:rect l="l" t="t" r="r" b="b"/>
              <a:pathLst>
                <a:path w="80" h="464" extrusionOk="0">
                  <a:moveTo>
                    <a:pt x="40" y="464"/>
                  </a:moveTo>
                  <a:cubicBezTo>
                    <a:pt x="18" y="464"/>
                    <a:pt x="0" y="446"/>
                    <a:pt x="0" y="4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424"/>
                    <a:pt x="80" y="424"/>
                    <a:pt x="80" y="424"/>
                  </a:cubicBezTo>
                  <a:cubicBezTo>
                    <a:pt x="80" y="446"/>
                    <a:pt x="62" y="464"/>
                    <a:pt x="40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73"/>
            <p:cNvSpPr/>
            <p:nvPr/>
          </p:nvSpPr>
          <p:spPr>
            <a:xfrm>
              <a:off x="1287" y="2453"/>
              <a:ext cx="5" cy="18"/>
            </a:xfrm>
            <a:custGeom>
              <a:avLst/>
              <a:gdLst/>
              <a:ahLst/>
              <a:cxnLst/>
              <a:rect l="l" t="t" r="r" b="b"/>
              <a:pathLst>
                <a:path w="80" h="299" extrusionOk="0">
                  <a:moveTo>
                    <a:pt x="40" y="299"/>
                  </a:moveTo>
                  <a:cubicBezTo>
                    <a:pt x="18" y="299"/>
                    <a:pt x="0" y="281"/>
                    <a:pt x="0" y="25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259"/>
                    <a:pt x="80" y="259"/>
                    <a:pt x="80" y="259"/>
                  </a:cubicBezTo>
                  <a:cubicBezTo>
                    <a:pt x="80" y="281"/>
                    <a:pt x="62" y="299"/>
                    <a:pt x="40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73"/>
            <p:cNvSpPr/>
            <p:nvPr/>
          </p:nvSpPr>
          <p:spPr>
            <a:xfrm>
              <a:off x="1287" y="2437"/>
              <a:ext cx="5" cy="12"/>
            </a:xfrm>
            <a:custGeom>
              <a:avLst/>
              <a:gdLst/>
              <a:ahLst/>
              <a:cxnLst/>
              <a:rect l="l" t="t" r="r" b="b"/>
              <a:pathLst>
                <a:path w="80" h="200" extrusionOk="0">
                  <a:moveTo>
                    <a:pt x="40" y="200"/>
                  </a:moveTo>
                  <a:cubicBezTo>
                    <a:pt x="18" y="200"/>
                    <a:pt x="0" y="182"/>
                    <a:pt x="0" y="1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160"/>
                    <a:pt x="80" y="160"/>
                    <a:pt x="80" y="160"/>
                  </a:cubicBezTo>
                  <a:cubicBezTo>
                    <a:pt x="80" y="182"/>
                    <a:pt x="62" y="200"/>
                    <a:pt x="40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73"/>
            <p:cNvSpPr/>
            <p:nvPr/>
          </p:nvSpPr>
          <p:spPr>
            <a:xfrm>
              <a:off x="1279" y="2393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76" y="352"/>
                  </a:moveTo>
                  <a:cubicBezTo>
                    <a:pt x="79" y="352"/>
                    <a:pt x="0" y="273"/>
                    <a:pt x="0" y="176"/>
                  </a:cubicBezTo>
                  <a:cubicBezTo>
                    <a:pt x="0" y="79"/>
                    <a:pt x="79" y="0"/>
                    <a:pt x="176" y="0"/>
                  </a:cubicBezTo>
                  <a:cubicBezTo>
                    <a:pt x="273" y="0"/>
                    <a:pt x="352" y="79"/>
                    <a:pt x="352" y="176"/>
                  </a:cubicBezTo>
                  <a:cubicBezTo>
                    <a:pt x="352" y="273"/>
                    <a:pt x="273" y="352"/>
                    <a:pt x="176" y="352"/>
                  </a:cubicBezTo>
                  <a:close/>
                  <a:moveTo>
                    <a:pt x="176" y="80"/>
                  </a:moveTo>
                  <a:cubicBezTo>
                    <a:pt x="123" y="80"/>
                    <a:pt x="80" y="123"/>
                    <a:pt x="80" y="176"/>
                  </a:cubicBezTo>
                  <a:cubicBezTo>
                    <a:pt x="80" y="229"/>
                    <a:pt x="123" y="272"/>
                    <a:pt x="176" y="272"/>
                  </a:cubicBezTo>
                  <a:cubicBezTo>
                    <a:pt x="229" y="272"/>
                    <a:pt x="272" y="229"/>
                    <a:pt x="272" y="176"/>
                  </a:cubicBezTo>
                  <a:cubicBezTo>
                    <a:pt x="272" y="123"/>
                    <a:pt x="229" y="80"/>
                    <a:pt x="176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73"/>
            <p:cNvSpPr/>
            <p:nvPr/>
          </p:nvSpPr>
          <p:spPr>
            <a:xfrm>
              <a:off x="1242" y="2404"/>
              <a:ext cx="42" cy="5"/>
            </a:xfrm>
            <a:custGeom>
              <a:avLst/>
              <a:gdLst/>
              <a:ahLst/>
              <a:cxnLst/>
              <a:rect l="l" t="t" r="r" b="b"/>
              <a:pathLst>
                <a:path w="699" h="80" extrusionOk="0">
                  <a:moveTo>
                    <a:pt x="659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81" y="0"/>
                    <a:pt x="699" y="18"/>
                    <a:pt x="699" y="40"/>
                  </a:cubicBezTo>
                  <a:cubicBezTo>
                    <a:pt x="699" y="62"/>
                    <a:pt x="681" y="80"/>
                    <a:pt x="659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73"/>
            <p:cNvSpPr/>
            <p:nvPr/>
          </p:nvSpPr>
          <p:spPr>
            <a:xfrm>
              <a:off x="1436" y="2490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5" h="103" extrusionOk="0">
                  <a:moveTo>
                    <a:pt x="293" y="103"/>
                  </a:moveTo>
                  <a:cubicBezTo>
                    <a:pt x="292" y="103"/>
                    <a:pt x="291" y="103"/>
                    <a:pt x="289" y="103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17" y="78"/>
                    <a:pt x="0" y="58"/>
                    <a:pt x="3" y="36"/>
                  </a:cubicBezTo>
                  <a:cubicBezTo>
                    <a:pt x="5" y="15"/>
                    <a:pt x="24" y="0"/>
                    <a:pt x="46" y="0"/>
                  </a:cubicBezTo>
                  <a:cubicBezTo>
                    <a:pt x="297" y="24"/>
                    <a:pt x="297" y="24"/>
                    <a:pt x="297" y="24"/>
                  </a:cubicBezTo>
                  <a:cubicBezTo>
                    <a:pt x="319" y="26"/>
                    <a:pt x="335" y="45"/>
                    <a:pt x="333" y="67"/>
                  </a:cubicBezTo>
                  <a:cubicBezTo>
                    <a:pt x="331" y="88"/>
                    <a:pt x="314" y="103"/>
                    <a:pt x="2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73"/>
            <p:cNvSpPr/>
            <p:nvPr/>
          </p:nvSpPr>
          <p:spPr>
            <a:xfrm>
              <a:off x="1239" y="2401"/>
              <a:ext cx="8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95" y="128"/>
                  </a:moveTo>
                  <a:cubicBezTo>
                    <a:pt x="86" y="128"/>
                    <a:pt x="77" y="125"/>
                    <a:pt x="70" y="118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" y="60"/>
                    <a:pt x="0" y="35"/>
                    <a:pt x="14" y="18"/>
                  </a:cubicBezTo>
                  <a:cubicBezTo>
                    <a:pt x="29" y="1"/>
                    <a:pt x="54" y="0"/>
                    <a:pt x="70" y="14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38" y="72"/>
                    <a:pt x="140" y="97"/>
                    <a:pt x="126" y="114"/>
                  </a:cubicBezTo>
                  <a:cubicBezTo>
                    <a:pt x="118" y="123"/>
                    <a:pt x="107" y="128"/>
                    <a:pt x="9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73"/>
            <p:cNvSpPr/>
            <p:nvPr/>
          </p:nvSpPr>
          <p:spPr>
            <a:xfrm>
              <a:off x="1287" y="2375"/>
              <a:ext cx="5" cy="23"/>
            </a:xfrm>
            <a:custGeom>
              <a:avLst/>
              <a:gdLst/>
              <a:ahLst/>
              <a:cxnLst/>
              <a:rect l="l" t="t" r="r" b="b"/>
              <a:pathLst>
                <a:path w="80" h="381" extrusionOk="0">
                  <a:moveTo>
                    <a:pt x="40" y="381"/>
                  </a:moveTo>
                  <a:cubicBezTo>
                    <a:pt x="18" y="381"/>
                    <a:pt x="0" y="363"/>
                    <a:pt x="0" y="3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341"/>
                    <a:pt x="80" y="341"/>
                    <a:pt x="80" y="341"/>
                  </a:cubicBezTo>
                  <a:cubicBezTo>
                    <a:pt x="80" y="363"/>
                    <a:pt x="62" y="381"/>
                    <a:pt x="40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73"/>
            <p:cNvSpPr/>
            <p:nvPr/>
          </p:nvSpPr>
          <p:spPr>
            <a:xfrm>
              <a:off x="1263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9" h="188" extrusionOk="0">
                  <a:moveTo>
                    <a:pt x="95" y="188"/>
                  </a:moveTo>
                  <a:cubicBezTo>
                    <a:pt x="43" y="188"/>
                    <a:pt x="0" y="146"/>
                    <a:pt x="0" y="94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147" y="0"/>
                    <a:pt x="189" y="42"/>
                    <a:pt x="189" y="94"/>
                  </a:cubicBezTo>
                  <a:cubicBezTo>
                    <a:pt x="189" y="146"/>
                    <a:pt x="147" y="188"/>
                    <a:pt x="95" y="188"/>
                  </a:cubicBezTo>
                  <a:close/>
                  <a:moveTo>
                    <a:pt x="95" y="79"/>
                  </a:moveTo>
                  <a:cubicBezTo>
                    <a:pt x="87" y="79"/>
                    <a:pt x="80" y="86"/>
                    <a:pt x="80" y="94"/>
                  </a:cubicBezTo>
                  <a:cubicBezTo>
                    <a:pt x="80" y="110"/>
                    <a:pt x="110" y="110"/>
                    <a:pt x="110" y="94"/>
                  </a:cubicBezTo>
                  <a:cubicBezTo>
                    <a:pt x="110" y="86"/>
                    <a:pt x="103" y="79"/>
                    <a:pt x="95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73"/>
            <p:cNvSpPr/>
            <p:nvPr/>
          </p:nvSpPr>
          <p:spPr>
            <a:xfrm>
              <a:off x="1296" y="2404"/>
              <a:ext cx="39" cy="5"/>
            </a:xfrm>
            <a:custGeom>
              <a:avLst/>
              <a:gdLst/>
              <a:ahLst/>
              <a:cxnLst/>
              <a:rect l="l" t="t" r="r" b="b"/>
              <a:pathLst>
                <a:path w="683" h="80" extrusionOk="0">
                  <a:moveTo>
                    <a:pt x="643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43" y="0"/>
                    <a:pt x="643" y="0"/>
                    <a:pt x="643" y="0"/>
                  </a:cubicBezTo>
                  <a:cubicBezTo>
                    <a:pt x="665" y="0"/>
                    <a:pt x="683" y="18"/>
                    <a:pt x="683" y="40"/>
                  </a:cubicBezTo>
                  <a:cubicBezTo>
                    <a:pt x="683" y="62"/>
                    <a:pt x="665" y="80"/>
                    <a:pt x="643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73"/>
            <p:cNvSpPr/>
            <p:nvPr/>
          </p:nvSpPr>
          <p:spPr>
            <a:xfrm>
              <a:off x="1294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4" h="105" extrusionOk="0">
                  <a:moveTo>
                    <a:pt x="42" y="105"/>
                  </a:moveTo>
                  <a:cubicBezTo>
                    <a:pt x="21" y="105"/>
                    <a:pt x="4" y="90"/>
                    <a:pt x="2" y="69"/>
                  </a:cubicBezTo>
                  <a:cubicBezTo>
                    <a:pt x="0" y="47"/>
                    <a:pt x="16" y="28"/>
                    <a:pt x="38" y="26"/>
                  </a:cubicBezTo>
                  <a:cubicBezTo>
                    <a:pt x="289" y="2"/>
                    <a:pt x="289" y="2"/>
                    <a:pt x="289" y="2"/>
                  </a:cubicBezTo>
                  <a:cubicBezTo>
                    <a:pt x="310" y="0"/>
                    <a:pt x="330" y="16"/>
                    <a:pt x="332" y="38"/>
                  </a:cubicBezTo>
                  <a:cubicBezTo>
                    <a:pt x="334" y="60"/>
                    <a:pt x="318" y="80"/>
                    <a:pt x="296" y="82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4" y="105"/>
                    <a:pt x="43" y="105"/>
                    <a:pt x="42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73"/>
            <p:cNvSpPr/>
            <p:nvPr/>
          </p:nvSpPr>
          <p:spPr>
            <a:xfrm>
              <a:off x="1331" y="2401"/>
              <a:ext cx="9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45" y="128"/>
                  </a:moveTo>
                  <a:cubicBezTo>
                    <a:pt x="34" y="128"/>
                    <a:pt x="22" y="123"/>
                    <a:pt x="15" y="114"/>
                  </a:cubicBezTo>
                  <a:cubicBezTo>
                    <a:pt x="0" y="97"/>
                    <a:pt x="2" y="72"/>
                    <a:pt x="19" y="5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86" y="0"/>
                    <a:pt x="112" y="1"/>
                    <a:pt x="126" y="18"/>
                  </a:cubicBezTo>
                  <a:cubicBezTo>
                    <a:pt x="140" y="35"/>
                    <a:pt x="138" y="60"/>
                    <a:pt x="122" y="74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63" y="124"/>
                    <a:pt x="54" y="128"/>
                    <a:pt x="4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73"/>
            <p:cNvSpPr/>
            <p:nvPr/>
          </p:nvSpPr>
          <p:spPr>
            <a:xfrm>
              <a:off x="1306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94" y="188"/>
                  </a:moveTo>
                  <a:cubicBezTo>
                    <a:pt x="42" y="188"/>
                    <a:pt x="0" y="146"/>
                    <a:pt x="0" y="94"/>
                  </a:cubicBezTo>
                  <a:cubicBezTo>
                    <a:pt x="0" y="42"/>
                    <a:pt x="42" y="0"/>
                    <a:pt x="94" y="0"/>
                  </a:cubicBezTo>
                  <a:cubicBezTo>
                    <a:pt x="146" y="0"/>
                    <a:pt x="188" y="42"/>
                    <a:pt x="188" y="94"/>
                  </a:cubicBezTo>
                  <a:cubicBezTo>
                    <a:pt x="188" y="146"/>
                    <a:pt x="146" y="188"/>
                    <a:pt x="94" y="188"/>
                  </a:cubicBezTo>
                  <a:close/>
                  <a:moveTo>
                    <a:pt x="94" y="79"/>
                  </a:moveTo>
                  <a:cubicBezTo>
                    <a:pt x="86" y="79"/>
                    <a:pt x="79" y="86"/>
                    <a:pt x="79" y="94"/>
                  </a:cubicBezTo>
                  <a:cubicBezTo>
                    <a:pt x="79" y="110"/>
                    <a:pt x="109" y="110"/>
                    <a:pt x="109" y="94"/>
                  </a:cubicBezTo>
                  <a:cubicBezTo>
                    <a:pt x="109" y="86"/>
                    <a:pt x="102" y="79"/>
                    <a:pt x="94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23" name="Google Shape;2023;p73"/>
          <p:cNvSpPr txBox="1">
            <a:spLocks noGrp="1"/>
          </p:cNvSpPr>
          <p:nvPr>
            <p:ph type="sldNum" idx="12"/>
          </p:nvPr>
        </p:nvSpPr>
        <p:spPr>
          <a:xfrm>
            <a:off x="8172000" y="318875"/>
            <a:ext cx="2967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 b="1">
                <a:solidFill>
                  <a:schemeClr val="lt1"/>
                </a:solidFill>
              </a:rPr>
              <a:t>16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2024" name="Google Shape;2024;p73"/>
          <p:cNvSpPr txBox="1"/>
          <p:nvPr/>
        </p:nvSpPr>
        <p:spPr>
          <a:xfrm>
            <a:off x="4059275" y="219125"/>
            <a:ext cx="21594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00205B"/>
                </a:solidFill>
              </a:rPr>
              <a:t>/       Flutter analysis</a:t>
            </a:r>
            <a:endParaRPr>
              <a:solidFill>
                <a:srgbClr val="00205B"/>
              </a:solidFill>
            </a:endParaRPr>
          </a:p>
        </p:txBody>
      </p:sp>
      <p:sp>
        <p:nvSpPr>
          <p:cNvPr id="2025" name="Google Shape;2025;p73"/>
          <p:cNvSpPr txBox="1"/>
          <p:nvPr/>
        </p:nvSpPr>
        <p:spPr>
          <a:xfrm>
            <a:off x="421050" y="3489850"/>
            <a:ext cx="6223200" cy="14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s" sz="1300">
                <a:solidFill>
                  <a:schemeClr val="dk2"/>
                </a:solidFill>
              </a:rPr>
              <a:t>Flutter speed stracted from V-g plots for each design combination</a:t>
            </a:r>
            <a:br>
              <a:rPr lang="es" sz="1300">
                <a:solidFill>
                  <a:schemeClr val="dk2"/>
                </a:solidFill>
              </a:rPr>
            </a:br>
            <a:endParaRPr sz="1300">
              <a:solidFill>
                <a:schemeClr val="dk2"/>
              </a:solidFill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s" sz="1300">
                <a:solidFill>
                  <a:schemeClr val="dk2"/>
                </a:solidFill>
              </a:rPr>
              <a:t>Reducing stiffness and moving the hinge inward involve a stabilising effect</a:t>
            </a:r>
            <a:br>
              <a:rPr lang="es" sz="1300">
                <a:solidFill>
                  <a:schemeClr val="dk2"/>
                </a:solidFill>
              </a:rPr>
            </a:br>
            <a:endParaRPr sz="1300">
              <a:solidFill>
                <a:schemeClr val="dk2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s" sz="1300">
                <a:solidFill>
                  <a:schemeClr val="dk2"/>
                </a:solidFill>
              </a:rPr>
              <a:t>Convergence for high stiffnesses</a:t>
            </a:r>
            <a:endParaRPr sz="13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s" sz="1300">
                <a:solidFill>
                  <a:schemeClr val="dk2"/>
                </a:solidFill>
              </a:rPr>
              <a:t>Presence of a local maximum</a:t>
            </a:r>
            <a:br>
              <a:rPr lang="es" sz="1300">
                <a:solidFill>
                  <a:schemeClr val="dk2"/>
                </a:solidFill>
              </a:rPr>
            </a:br>
            <a:endParaRPr sz="130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2026" name="Google Shape;2026;p73"/>
          <p:cNvSpPr/>
          <p:nvPr/>
        </p:nvSpPr>
        <p:spPr>
          <a:xfrm>
            <a:off x="6957250" y="3670325"/>
            <a:ext cx="1804500" cy="13491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66675" dir="31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s" b="1">
                <a:solidFill>
                  <a:srgbClr val="FFFFFF"/>
                </a:solidFill>
              </a:rPr>
              <a:t>Flutter analysis conditions:</a:t>
            </a:r>
            <a:endParaRPr b="1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s">
                <a:solidFill>
                  <a:srgbClr val="FFFFFF"/>
                </a:solidFill>
              </a:rPr>
              <a:t>Mach = 0.84</a:t>
            </a:r>
            <a:endParaRPr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s">
                <a:solidFill>
                  <a:srgbClr val="FFFFFF"/>
                </a:solidFill>
              </a:rPr>
              <a:t>Air density = 0.46[kg/m</a:t>
            </a:r>
            <a:r>
              <a:rPr lang="es" baseline="30000">
                <a:solidFill>
                  <a:srgbClr val="FFFFFF"/>
                </a:solidFill>
              </a:rPr>
              <a:t>3</a:t>
            </a:r>
            <a:r>
              <a:rPr lang="es">
                <a:solidFill>
                  <a:srgbClr val="FFFFFF"/>
                </a:solidFill>
              </a:rPr>
              <a:t>]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027" name="Google Shape;202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6075" y="816368"/>
            <a:ext cx="4771850" cy="26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74"/>
          <p:cNvSpPr txBox="1">
            <a:spLocks noGrp="1"/>
          </p:cNvSpPr>
          <p:nvPr>
            <p:ph type="title" idx="4294967295"/>
          </p:nvPr>
        </p:nvSpPr>
        <p:spPr>
          <a:xfrm>
            <a:off x="620800" y="266825"/>
            <a:ext cx="4880100" cy="38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s" sz="2000" b="1"/>
              <a:t>FLUTTER RESULTS</a:t>
            </a:r>
            <a:endParaRPr sz="2000" b="1"/>
          </a:p>
        </p:txBody>
      </p:sp>
      <p:grpSp>
        <p:nvGrpSpPr>
          <p:cNvPr id="2033" name="Google Shape;2033;p74"/>
          <p:cNvGrpSpPr/>
          <p:nvPr/>
        </p:nvGrpSpPr>
        <p:grpSpPr>
          <a:xfrm>
            <a:off x="21898340" y="34178404"/>
            <a:ext cx="1257819" cy="2515639"/>
            <a:chOff x="1176" y="2347"/>
            <a:chExt cx="228" cy="228"/>
          </a:xfrm>
        </p:grpSpPr>
        <p:sp>
          <p:nvSpPr>
            <p:cNvPr id="2034" name="Google Shape;2034;p74"/>
            <p:cNvSpPr/>
            <p:nvPr/>
          </p:nvSpPr>
          <p:spPr>
            <a:xfrm>
              <a:off x="1176" y="2347"/>
              <a:ext cx="228" cy="228"/>
            </a:xfrm>
            <a:custGeom>
              <a:avLst/>
              <a:gdLst/>
              <a:ahLst/>
              <a:cxnLst/>
              <a:rect l="l" t="t" r="r" b="b"/>
              <a:pathLst>
                <a:path w="3796" h="3796" extrusionOk="0">
                  <a:moveTo>
                    <a:pt x="1898" y="3796"/>
                  </a:moveTo>
                  <a:cubicBezTo>
                    <a:pt x="851" y="3796"/>
                    <a:pt x="0" y="2945"/>
                    <a:pt x="0" y="1899"/>
                  </a:cubicBezTo>
                  <a:cubicBezTo>
                    <a:pt x="0" y="852"/>
                    <a:pt x="851" y="0"/>
                    <a:pt x="1898" y="0"/>
                  </a:cubicBezTo>
                  <a:cubicBezTo>
                    <a:pt x="2944" y="0"/>
                    <a:pt x="3796" y="852"/>
                    <a:pt x="3796" y="1899"/>
                  </a:cubicBezTo>
                  <a:cubicBezTo>
                    <a:pt x="3796" y="2945"/>
                    <a:pt x="2944" y="3796"/>
                    <a:pt x="1898" y="3796"/>
                  </a:cubicBezTo>
                  <a:close/>
                  <a:moveTo>
                    <a:pt x="1898" y="80"/>
                  </a:moveTo>
                  <a:cubicBezTo>
                    <a:pt x="895" y="80"/>
                    <a:pt x="79" y="896"/>
                    <a:pt x="79" y="1899"/>
                  </a:cubicBezTo>
                  <a:cubicBezTo>
                    <a:pt x="79" y="2901"/>
                    <a:pt x="895" y="3717"/>
                    <a:pt x="1898" y="3717"/>
                  </a:cubicBezTo>
                  <a:cubicBezTo>
                    <a:pt x="2900" y="3717"/>
                    <a:pt x="3716" y="2901"/>
                    <a:pt x="3716" y="1899"/>
                  </a:cubicBezTo>
                  <a:cubicBezTo>
                    <a:pt x="3716" y="896"/>
                    <a:pt x="2900" y="80"/>
                    <a:pt x="1898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74"/>
            <p:cNvSpPr/>
            <p:nvPr/>
          </p:nvSpPr>
          <p:spPr>
            <a:xfrm>
              <a:off x="1181" y="2426"/>
              <a:ext cx="218" cy="5"/>
            </a:xfrm>
            <a:custGeom>
              <a:avLst/>
              <a:gdLst/>
              <a:ahLst/>
              <a:cxnLst/>
              <a:rect l="l" t="t" r="r" b="b"/>
              <a:pathLst>
                <a:path w="3632" h="80" extrusionOk="0">
                  <a:moveTo>
                    <a:pt x="3592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3592" y="0"/>
                    <a:pt x="3592" y="0"/>
                    <a:pt x="3592" y="0"/>
                  </a:cubicBezTo>
                  <a:cubicBezTo>
                    <a:pt x="3614" y="0"/>
                    <a:pt x="3632" y="18"/>
                    <a:pt x="3632" y="40"/>
                  </a:cubicBezTo>
                  <a:cubicBezTo>
                    <a:pt x="3632" y="62"/>
                    <a:pt x="3614" y="80"/>
                    <a:pt x="3592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74"/>
            <p:cNvSpPr/>
            <p:nvPr/>
          </p:nvSpPr>
          <p:spPr>
            <a:xfrm>
              <a:off x="1296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1702" y="1062"/>
                  </a:moveTo>
                  <a:cubicBezTo>
                    <a:pt x="1696" y="1062"/>
                    <a:pt x="1689" y="1060"/>
                    <a:pt x="1682" y="1056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6" y="69"/>
                    <a:pt x="0" y="45"/>
                    <a:pt x="11" y="26"/>
                  </a:cubicBezTo>
                  <a:cubicBezTo>
                    <a:pt x="22" y="7"/>
                    <a:pt x="46" y="0"/>
                    <a:pt x="65" y="11"/>
                  </a:cubicBezTo>
                  <a:cubicBezTo>
                    <a:pt x="1723" y="988"/>
                    <a:pt x="1723" y="988"/>
                    <a:pt x="1723" y="988"/>
                  </a:cubicBezTo>
                  <a:cubicBezTo>
                    <a:pt x="1742" y="999"/>
                    <a:pt x="1748" y="1023"/>
                    <a:pt x="1737" y="1042"/>
                  </a:cubicBezTo>
                  <a:cubicBezTo>
                    <a:pt x="1729" y="1055"/>
                    <a:pt x="1716" y="1062"/>
                    <a:pt x="1702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74"/>
            <p:cNvSpPr/>
            <p:nvPr/>
          </p:nvSpPr>
          <p:spPr>
            <a:xfrm>
              <a:off x="1287" y="2520"/>
              <a:ext cx="5" cy="54"/>
            </a:xfrm>
            <a:custGeom>
              <a:avLst/>
              <a:gdLst/>
              <a:ahLst/>
              <a:cxnLst/>
              <a:rect l="l" t="t" r="r" b="b"/>
              <a:pathLst>
                <a:path w="80" h="904" extrusionOk="0">
                  <a:moveTo>
                    <a:pt x="40" y="904"/>
                  </a:moveTo>
                  <a:cubicBezTo>
                    <a:pt x="18" y="904"/>
                    <a:pt x="0" y="886"/>
                    <a:pt x="0" y="86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864"/>
                    <a:pt x="80" y="864"/>
                    <a:pt x="80" y="864"/>
                  </a:cubicBezTo>
                  <a:cubicBezTo>
                    <a:pt x="80" y="886"/>
                    <a:pt x="62" y="904"/>
                    <a:pt x="40" y="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74"/>
            <p:cNvSpPr/>
            <p:nvPr/>
          </p:nvSpPr>
          <p:spPr>
            <a:xfrm>
              <a:off x="1306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03" y="1292"/>
                  </a:moveTo>
                  <a:cubicBezTo>
                    <a:pt x="386" y="1292"/>
                    <a:pt x="370" y="1281"/>
                    <a:pt x="365" y="1264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40"/>
                    <a:pt x="2" y="27"/>
                    <a:pt x="10" y="17"/>
                  </a:cubicBezTo>
                  <a:cubicBezTo>
                    <a:pt x="17" y="7"/>
                    <a:pt x="29" y="1"/>
                    <a:pt x="42" y="1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96" y="0"/>
                    <a:pt x="309" y="8"/>
                    <a:pt x="316" y="22"/>
                  </a:cubicBezTo>
                  <a:cubicBezTo>
                    <a:pt x="840" y="1017"/>
                    <a:pt x="840" y="1017"/>
                    <a:pt x="840" y="1017"/>
                  </a:cubicBezTo>
                  <a:cubicBezTo>
                    <a:pt x="850" y="1036"/>
                    <a:pt x="842" y="1061"/>
                    <a:pt x="823" y="1071"/>
                  </a:cubicBezTo>
                  <a:cubicBezTo>
                    <a:pt x="803" y="1081"/>
                    <a:pt x="779" y="1074"/>
                    <a:pt x="769" y="1054"/>
                  </a:cubicBezTo>
                  <a:cubicBezTo>
                    <a:pt x="257" y="80"/>
                    <a:pt x="257" y="80"/>
                    <a:pt x="257" y="80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441" y="1241"/>
                    <a:pt x="441" y="1241"/>
                    <a:pt x="441" y="1241"/>
                  </a:cubicBezTo>
                  <a:cubicBezTo>
                    <a:pt x="448" y="1262"/>
                    <a:pt x="435" y="1285"/>
                    <a:pt x="414" y="1291"/>
                  </a:cubicBezTo>
                  <a:cubicBezTo>
                    <a:pt x="411" y="1292"/>
                    <a:pt x="407" y="1292"/>
                    <a:pt x="403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74"/>
            <p:cNvSpPr/>
            <p:nvPr/>
          </p:nvSpPr>
          <p:spPr>
            <a:xfrm>
              <a:off x="1338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2" h="770" extrusionOk="0">
                  <a:moveTo>
                    <a:pt x="601" y="770"/>
                  </a:moveTo>
                  <a:cubicBezTo>
                    <a:pt x="589" y="770"/>
                    <a:pt x="578" y="765"/>
                    <a:pt x="570" y="75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" y="53"/>
                    <a:pt x="0" y="37"/>
                    <a:pt x="6" y="23"/>
                  </a:cubicBezTo>
                  <a:cubicBezTo>
                    <a:pt x="13" y="9"/>
                    <a:pt x="27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2" y="1"/>
                    <a:pt x="412" y="1"/>
                    <a:pt x="412" y="1"/>
                  </a:cubicBezTo>
                  <a:cubicBezTo>
                    <a:pt x="422" y="1"/>
                    <a:pt x="431" y="4"/>
                    <a:pt x="438" y="10"/>
                  </a:cubicBezTo>
                  <a:cubicBezTo>
                    <a:pt x="854" y="369"/>
                    <a:pt x="854" y="369"/>
                    <a:pt x="854" y="369"/>
                  </a:cubicBezTo>
                  <a:cubicBezTo>
                    <a:pt x="871" y="383"/>
                    <a:pt x="872" y="408"/>
                    <a:pt x="858" y="425"/>
                  </a:cubicBezTo>
                  <a:cubicBezTo>
                    <a:pt x="844" y="442"/>
                    <a:pt x="818" y="444"/>
                    <a:pt x="802" y="429"/>
                  </a:cubicBezTo>
                  <a:cubicBezTo>
                    <a:pt x="397" y="80"/>
                    <a:pt x="397" y="80"/>
                    <a:pt x="397" y="80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632" y="705"/>
                    <a:pt x="632" y="705"/>
                    <a:pt x="632" y="705"/>
                  </a:cubicBezTo>
                  <a:cubicBezTo>
                    <a:pt x="646" y="722"/>
                    <a:pt x="643" y="747"/>
                    <a:pt x="626" y="761"/>
                  </a:cubicBezTo>
                  <a:cubicBezTo>
                    <a:pt x="618" y="767"/>
                    <a:pt x="610" y="770"/>
                    <a:pt x="601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74"/>
            <p:cNvSpPr/>
            <p:nvPr/>
          </p:nvSpPr>
          <p:spPr>
            <a:xfrm>
              <a:off x="1179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45" y="1062"/>
                  </a:moveTo>
                  <a:cubicBezTo>
                    <a:pt x="32" y="1062"/>
                    <a:pt x="18" y="1055"/>
                    <a:pt x="11" y="1042"/>
                  </a:cubicBezTo>
                  <a:cubicBezTo>
                    <a:pt x="0" y="1023"/>
                    <a:pt x="6" y="999"/>
                    <a:pt x="25" y="988"/>
                  </a:cubicBezTo>
                  <a:cubicBezTo>
                    <a:pt x="1682" y="11"/>
                    <a:pt x="1682" y="11"/>
                    <a:pt x="1682" y="11"/>
                  </a:cubicBezTo>
                  <a:cubicBezTo>
                    <a:pt x="1701" y="0"/>
                    <a:pt x="1726" y="7"/>
                    <a:pt x="1737" y="26"/>
                  </a:cubicBezTo>
                  <a:cubicBezTo>
                    <a:pt x="1748" y="45"/>
                    <a:pt x="1742" y="69"/>
                    <a:pt x="1723" y="80"/>
                  </a:cubicBezTo>
                  <a:cubicBezTo>
                    <a:pt x="65" y="1056"/>
                    <a:pt x="65" y="1056"/>
                    <a:pt x="65" y="1056"/>
                  </a:cubicBezTo>
                  <a:cubicBezTo>
                    <a:pt x="59" y="1060"/>
                    <a:pt x="52" y="1062"/>
                    <a:pt x="45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74"/>
            <p:cNvSpPr/>
            <p:nvPr/>
          </p:nvSpPr>
          <p:spPr>
            <a:xfrm>
              <a:off x="1222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47" y="1292"/>
                  </a:moveTo>
                  <a:cubicBezTo>
                    <a:pt x="443" y="1292"/>
                    <a:pt x="439" y="1292"/>
                    <a:pt x="435" y="1291"/>
                  </a:cubicBezTo>
                  <a:cubicBezTo>
                    <a:pt x="414" y="1285"/>
                    <a:pt x="402" y="1262"/>
                    <a:pt x="408" y="1241"/>
                  </a:cubicBezTo>
                  <a:cubicBezTo>
                    <a:pt x="755" y="81"/>
                    <a:pt x="755" y="81"/>
                    <a:pt x="755" y="81"/>
                  </a:cubicBezTo>
                  <a:cubicBezTo>
                    <a:pt x="593" y="80"/>
                    <a:pt x="593" y="80"/>
                    <a:pt x="593" y="80"/>
                  </a:cubicBezTo>
                  <a:cubicBezTo>
                    <a:pt x="81" y="1054"/>
                    <a:pt x="81" y="1054"/>
                    <a:pt x="81" y="1054"/>
                  </a:cubicBezTo>
                  <a:cubicBezTo>
                    <a:pt x="70" y="1074"/>
                    <a:pt x="46" y="1081"/>
                    <a:pt x="27" y="1071"/>
                  </a:cubicBezTo>
                  <a:cubicBezTo>
                    <a:pt x="7" y="1061"/>
                    <a:pt x="0" y="1036"/>
                    <a:pt x="10" y="1017"/>
                  </a:cubicBezTo>
                  <a:cubicBezTo>
                    <a:pt x="533" y="22"/>
                    <a:pt x="533" y="22"/>
                    <a:pt x="533" y="22"/>
                  </a:cubicBezTo>
                  <a:cubicBezTo>
                    <a:pt x="540" y="8"/>
                    <a:pt x="554" y="0"/>
                    <a:pt x="569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21" y="1"/>
                    <a:pt x="832" y="7"/>
                    <a:pt x="840" y="17"/>
                  </a:cubicBezTo>
                  <a:cubicBezTo>
                    <a:pt x="847" y="27"/>
                    <a:pt x="850" y="40"/>
                    <a:pt x="846" y="52"/>
                  </a:cubicBezTo>
                  <a:cubicBezTo>
                    <a:pt x="485" y="1264"/>
                    <a:pt x="485" y="1264"/>
                    <a:pt x="485" y="1264"/>
                  </a:cubicBezTo>
                  <a:cubicBezTo>
                    <a:pt x="480" y="1281"/>
                    <a:pt x="464" y="1292"/>
                    <a:pt x="447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74"/>
            <p:cNvSpPr/>
            <p:nvPr/>
          </p:nvSpPr>
          <p:spPr>
            <a:xfrm>
              <a:off x="1189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3" h="770" extrusionOk="0">
                  <a:moveTo>
                    <a:pt x="272" y="770"/>
                  </a:moveTo>
                  <a:cubicBezTo>
                    <a:pt x="263" y="770"/>
                    <a:pt x="254" y="767"/>
                    <a:pt x="247" y="761"/>
                  </a:cubicBezTo>
                  <a:cubicBezTo>
                    <a:pt x="230" y="747"/>
                    <a:pt x="227" y="722"/>
                    <a:pt x="241" y="705"/>
                  </a:cubicBezTo>
                  <a:cubicBezTo>
                    <a:pt x="747" y="80"/>
                    <a:pt x="747" y="80"/>
                    <a:pt x="747" y="80"/>
                  </a:cubicBezTo>
                  <a:cubicBezTo>
                    <a:pt x="475" y="80"/>
                    <a:pt x="475" y="80"/>
                    <a:pt x="475" y="80"/>
                  </a:cubicBezTo>
                  <a:cubicBezTo>
                    <a:pt x="71" y="429"/>
                    <a:pt x="71" y="429"/>
                    <a:pt x="71" y="429"/>
                  </a:cubicBezTo>
                  <a:cubicBezTo>
                    <a:pt x="54" y="444"/>
                    <a:pt x="29" y="442"/>
                    <a:pt x="14" y="425"/>
                  </a:cubicBezTo>
                  <a:cubicBezTo>
                    <a:pt x="0" y="408"/>
                    <a:pt x="2" y="383"/>
                    <a:pt x="19" y="369"/>
                  </a:cubicBezTo>
                  <a:cubicBezTo>
                    <a:pt x="435" y="10"/>
                    <a:pt x="435" y="10"/>
                    <a:pt x="435" y="10"/>
                  </a:cubicBezTo>
                  <a:cubicBezTo>
                    <a:pt x="442" y="4"/>
                    <a:pt x="451" y="1"/>
                    <a:pt x="461" y="1"/>
                  </a:cubicBezTo>
                  <a:cubicBezTo>
                    <a:pt x="830" y="0"/>
                    <a:pt x="830" y="0"/>
                    <a:pt x="830" y="0"/>
                  </a:cubicBezTo>
                  <a:cubicBezTo>
                    <a:pt x="831" y="0"/>
                    <a:pt x="831" y="0"/>
                    <a:pt x="831" y="0"/>
                  </a:cubicBezTo>
                  <a:cubicBezTo>
                    <a:pt x="846" y="0"/>
                    <a:pt x="860" y="9"/>
                    <a:pt x="866" y="23"/>
                  </a:cubicBezTo>
                  <a:cubicBezTo>
                    <a:pt x="873" y="37"/>
                    <a:pt x="871" y="53"/>
                    <a:pt x="861" y="65"/>
                  </a:cubicBezTo>
                  <a:cubicBezTo>
                    <a:pt x="303" y="755"/>
                    <a:pt x="303" y="755"/>
                    <a:pt x="303" y="755"/>
                  </a:cubicBezTo>
                  <a:cubicBezTo>
                    <a:pt x="295" y="765"/>
                    <a:pt x="283" y="770"/>
                    <a:pt x="272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74"/>
            <p:cNvSpPr/>
            <p:nvPr/>
          </p:nvSpPr>
          <p:spPr>
            <a:xfrm>
              <a:off x="1287" y="2479"/>
              <a:ext cx="5" cy="28"/>
            </a:xfrm>
            <a:custGeom>
              <a:avLst/>
              <a:gdLst/>
              <a:ahLst/>
              <a:cxnLst/>
              <a:rect l="l" t="t" r="r" b="b"/>
              <a:pathLst>
                <a:path w="80" h="464" extrusionOk="0">
                  <a:moveTo>
                    <a:pt x="40" y="464"/>
                  </a:moveTo>
                  <a:cubicBezTo>
                    <a:pt x="18" y="464"/>
                    <a:pt x="0" y="446"/>
                    <a:pt x="0" y="4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424"/>
                    <a:pt x="80" y="424"/>
                    <a:pt x="80" y="424"/>
                  </a:cubicBezTo>
                  <a:cubicBezTo>
                    <a:pt x="80" y="446"/>
                    <a:pt x="62" y="464"/>
                    <a:pt x="40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74"/>
            <p:cNvSpPr/>
            <p:nvPr/>
          </p:nvSpPr>
          <p:spPr>
            <a:xfrm>
              <a:off x="1287" y="2453"/>
              <a:ext cx="5" cy="18"/>
            </a:xfrm>
            <a:custGeom>
              <a:avLst/>
              <a:gdLst/>
              <a:ahLst/>
              <a:cxnLst/>
              <a:rect l="l" t="t" r="r" b="b"/>
              <a:pathLst>
                <a:path w="80" h="299" extrusionOk="0">
                  <a:moveTo>
                    <a:pt x="40" y="299"/>
                  </a:moveTo>
                  <a:cubicBezTo>
                    <a:pt x="18" y="299"/>
                    <a:pt x="0" y="281"/>
                    <a:pt x="0" y="25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259"/>
                    <a:pt x="80" y="259"/>
                    <a:pt x="80" y="259"/>
                  </a:cubicBezTo>
                  <a:cubicBezTo>
                    <a:pt x="80" y="281"/>
                    <a:pt x="62" y="299"/>
                    <a:pt x="40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74"/>
            <p:cNvSpPr/>
            <p:nvPr/>
          </p:nvSpPr>
          <p:spPr>
            <a:xfrm>
              <a:off x="1287" y="2437"/>
              <a:ext cx="5" cy="12"/>
            </a:xfrm>
            <a:custGeom>
              <a:avLst/>
              <a:gdLst/>
              <a:ahLst/>
              <a:cxnLst/>
              <a:rect l="l" t="t" r="r" b="b"/>
              <a:pathLst>
                <a:path w="80" h="200" extrusionOk="0">
                  <a:moveTo>
                    <a:pt x="40" y="200"/>
                  </a:moveTo>
                  <a:cubicBezTo>
                    <a:pt x="18" y="200"/>
                    <a:pt x="0" y="182"/>
                    <a:pt x="0" y="1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160"/>
                    <a:pt x="80" y="160"/>
                    <a:pt x="80" y="160"/>
                  </a:cubicBezTo>
                  <a:cubicBezTo>
                    <a:pt x="80" y="182"/>
                    <a:pt x="62" y="200"/>
                    <a:pt x="40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74"/>
            <p:cNvSpPr/>
            <p:nvPr/>
          </p:nvSpPr>
          <p:spPr>
            <a:xfrm>
              <a:off x="1279" y="2393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76" y="352"/>
                  </a:moveTo>
                  <a:cubicBezTo>
                    <a:pt x="79" y="352"/>
                    <a:pt x="0" y="273"/>
                    <a:pt x="0" y="176"/>
                  </a:cubicBezTo>
                  <a:cubicBezTo>
                    <a:pt x="0" y="79"/>
                    <a:pt x="79" y="0"/>
                    <a:pt x="176" y="0"/>
                  </a:cubicBezTo>
                  <a:cubicBezTo>
                    <a:pt x="273" y="0"/>
                    <a:pt x="352" y="79"/>
                    <a:pt x="352" y="176"/>
                  </a:cubicBezTo>
                  <a:cubicBezTo>
                    <a:pt x="352" y="273"/>
                    <a:pt x="273" y="352"/>
                    <a:pt x="176" y="352"/>
                  </a:cubicBezTo>
                  <a:close/>
                  <a:moveTo>
                    <a:pt x="176" y="80"/>
                  </a:moveTo>
                  <a:cubicBezTo>
                    <a:pt x="123" y="80"/>
                    <a:pt x="80" y="123"/>
                    <a:pt x="80" y="176"/>
                  </a:cubicBezTo>
                  <a:cubicBezTo>
                    <a:pt x="80" y="229"/>
                    <a:pt x="123" y="272"/>
                    <a:pt x="176" y="272"/>
                  </a:cubicBezTo>
                  <a:cubicBezTo>
                    <a:pt x="229" y="272"/>
                    <a:pt x="272" y="229"/>
                    <a:pt x="272" y="176"/>
                  </a:cubicBezTo>
                  <a:cubicBezTo>
                    <a:pt x="272" y="123"/>
                    <a:pt x="229" y="80"/>
                    <a:pt x="176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74"/>
            <p:cNvSpPr/>
            <p:nvPr/>
          </p:nvSpPr>
          <p:spPr>
            <a:xfrm>
              <a:off x="1242" y="2404"/>
              <a:ext cx="42" cy="5"/>
            </a:xfrm>
            <a:custGeom>
              <a:avLst/>
              <a:gdLst/>
              <a:ahLst/>
              <a:cxnLst/>
              <a:rect l="l" t="t" r="r" b="b"/>
              <a:pathLst>
                <a:path w="699" h="80" extrusionOk="0">
                  <a:moveTo>
                    <a:pt x="659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81" y="0"/>
                    <a:pt x="699" y="18"/>
                    <a:pt x="699" y="40"/>
                  </a:cubicBezTo>
                  <a:cubicBezTo>
                    <a:pt x="699" y="62"/>
                    <a:pt x="681" y="80"/>
                    <a:pt x="659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74"/>
            <p:cNvSpPr/>
            <p:nvPr/>
          </p:nvSpPr>
          <p:spPr>
            <a:xfrm>
              <a:off x="1266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5" h="103" extrusionOk="0">
                  <a:moveTo>
                    <a:pt x="293" y="103"/>
                  </a:moveTo>
                  <a:cubicBezTo>
                    <a:pt x="292" y="103"/>
                    <a:pt x="291" y="103"/>
                    <a:pt x="289" y="103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17" y="78"/>
                    <a:pt x="0" y="58"/>
                    <a:pt x="3" y="36"/>
                  </a:cubicBezTo>
                  <a:cubicBezTo>
                    <a:pt x="5" y="15"/>
                    <a:pt x="24" y="0"/>
                    <a:pt x="46" y="0"/>
                  </a:cubicBezTo>
                  <a:cubicBezTo>
                    <a:pt x="297" y="24"/>
                    <a:pt x="297" y="24"/>
                    <a:pt x="297" y="24"/>
                  </a:cubicBezTo>
                  <a:cubicBezTo>
                    <a:pt x="319" y="26"/>
                    <a:pt x="335" y="45"/>
                    <a:pt x="333" y="67"/>
                  </a:cubicBezTo>
                  <a:cubicBezTo>
                    <a:pt x="331" y="88"/>
                    <a:pt x="314" y="103"/>
                    <a:pt x="2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74"/>
            <p:cNvSpPr/>
            <p:nvPr/>
          </p:nvSpPr>
          <p:spPr>
            <a:xfrm>
              <a:off x="1239" y="2401"/>
              <a:ext cx="8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95" y="128"/>
                  </a:moveTo>
                  <a:cubicBezTo>
                    <a:pt x="86" y="128"/>
                    <a:pt x="77" y="125"/>
                    <a:pt x="70" y="118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" y="60"/>
                    <a:pt x="0" y="35"/>
                    <a:pt x="14" y="18"/>
                  </a:cubicBezTo>
                  <a:cubicBezTo>
                    <a:pt x="29" y="1"/>
                    <a:pt x="54" y="0"/>
                    <a:pt x="70" y="14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38" y="72"/>
                    <a:pt x="140" y="97"/>
                    <a:pt x="126" y="114"/>
                  </a:cubicBezTo>
                  <a:cubicBezTo>
                    <a:pt x="118" y="123"/>
                    <a:pt x="107" y="128"/>
                    <a:pt x="9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74"/>
            <p:cNvSpPr/>
            <p:nvPr/>
          </p:nvSpPr>
          <p:spPr>
            <a:xfrm>
              <a:off x="1287" y="2375"/>
              <a:ext cx="5" cy="23"/>
            </a:xfrm>
            <a:custGeom>
              <a:avLst/>
              <a:gdLst/>
              <a:ahLst/>
              <a:cxnLst/>
              <a:rect l="l" t="t" r="r" b="b"/>
              <a:pathLst>
                <a:path w="80" h="381" extrusionOk="0">
                  <a:moveTo>
                    <a:pt x="40" y="381"/>
                  </a:moveTo>
                  <a:cubicBezTo>
                    <a:pt x="18" y="381"/>
                    <a:pt x="0" y="363"/>
                    <a:pt x="0" y="3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341"/>
                    <a:pt x="80" y="341"/>
                    <a:pt x="80" y="341"/>
                  </a:cubicBezTo>
                  <a:cubicBezTo>
                    <a:pt x="80" y="363"/>
                    <a:pt x="62" y="381"/>
                    <a:pt x="40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74"/>
            <p:cNvSpPr/>
            <p:nvPr/>
          </p:nvSpPr>
          <p:spPr>
            <a:xfrm>
              <a:off x="1263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9" h="188" extrusionOk="0">
                  <a:moveTo>
                    <a:pt x="95" y="188"/>
                  </a:moveTo>
                  <a:cubicBezTo>
                    <a:pt x="43" y="188"/>
                    <a:pt x="0" y="146"/>
                    <a:pt x="0" y="94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147" y="0"/>
                    <a:pt x="189" y="42"/>
                    <a:pt x="189" y="94"/>
                  </a:cubicBezTo>
                  <a:cubicBezTo>
                    <a:pt x="189" y="146"/>
                    <a:pt x="147" y="188"/>
                    <a:pt x="95" y="188"/>
                  </a:cubicBezTo>
                  <a:close/>
                  <a:moveTo>
                    <a:pt x="95" y="79"/>
                  </a:moveTo>
                  <a:cubicBezTo>
                    <a:pt x="87" y="79"/>
                    <a:pt x="80" y="86"/>
                    <a:pt x="80" y="94"/>
                  </a:cubicBezTo>
                  <a:cubicBezTo>
                    <a:pt x="80" y="110"/>
                    <a:pt x="110" y="110"/>
                    <a:pt x="110" y="94"/>
                  </a:cubicBezTo>
                  <a:cubicBezTo>
                    <a:pt x="110" y="86"/>
                    <a:pt x="103" y="79"/>
                    <a:pt x="95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74"/>
            <p:cNvSpPr/>
            <p:nvPr/>
          </p:nvSpPr>
          <p:spPr>
            <a:xfrm>
              <a:off x="1296" y="2404"/>
              <a:ext cx="39" cy="5"/>
            </a:xfrm>
            <a:custGeom>
              <a:avLst/>
              <a:gdLst/>
              <a:ahLst/>
              <a:cxnLst/>
              <a:rect l="l" t="t" r="r" b="b"/>
              <a:pathLst>
                <a:path w="683" h="80" extrusionOk="0">
                  <a:moveTo>
                    <a:pt x="643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43" y="0"/>
                    <a:pt x="643" y="0"/>
                    <a:pt x="643" y="0"/>
                  </a:cubicBezTo>
                  <a:cubicBezTo>
                    <a:pt x="665" y="0"/>
                    <a:pt x="683" y="18"/>
                    <a:pt x="683" y="40"/>
                  </a:cubicBezTo>
                  <a:cubicBezTo>
                    <a:pt x="683" y="62"/>
                    <a:pt x="665" y="80"/>
                    <a:pt x="643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74"/>
            <p:cNvSpPr/>
            <p:nvPr/>
          </p:nvSpPr>
          <p:spPr>
            <a:xfrm>
              <a:off x="1294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4" h="105" extrusionOk="0">
                  <a:moveTo>
                    <a:pt x="42" y="105"/>
                  </a:moveTo>
                  <a:cubicBezTo>
                    <a:pt x="21" y="105"/>
                    <a:pt x="4" y="90"/>
                    <a:pt x="2" y="69"/>
                  </a:cubicBezTo>
                  <a:cubicBezTo>
                    <a:pt x="0" y="47"/>
                    <a:pt x="16" y="28"/>
                    <a:pt x="38" y="26"/>
                  </a:cubicBezTo>
                  <a:cubicBezTo>
                    <a:pt x="289" y="2"/>
                    <a:pt x="289" y="2"/>
                    <a:pt x="289" y="2"/>
                  </a:cubicBezTo>
                  <a:cubicBezTo>
                    <a:pt x="310" y="0"/>
                    <a:pt x="330" y="16"/>
                    <a:pt x="332" y="38"/>
                  </a:cubicBezTo>
                  <a:cubicBezTo>
                    <a:pt x="334" y="60"/>
                    <a:pt x="318" y="80"/>
                    <a:pt x="296" y="82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4" y="105"/>
                    <a:pt x="43" y="105"/>
                    <a:pt x="42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74"/>
            <p:cNvSpPr/>
            <p:nvPr/>
          </p:nvSpPr>
          <p:spPr>
            <a:xfrm>
              <a:off x="1331" y="2401"/>
              <a:ext cx="9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45" y="128"/>
                  </a:moveTo>
                  <a:cubicBezTo>
                    <a:pt x="34" y="128"/>
                    <a:pt x="22" y="123"/>
                    <a:pt x="15" y="114"/>
                  </a:cubicBezTo>
                  <a:cubicBezTo>
                    <a:pt x="0" y="97"/>
                    <a:pt x="2" y="72"/>
                    <a:pt x="19" y="5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86" y="0"/>
                    <a:pt x="112" y="1"/>
                    <a:pt x="126" y="18"/>
                  </a:cubicBezTo>
                  <a:cubicBezTo>
                    <a:pt x="140" y="35"/>
                    <a:pt x="138" y="60"/>
                    <a:pt x="122" y="74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63" y="124"/>
                    <a:pt x="54" y="128"/>
                    <a:pt x="4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74"/>
            <p:cNvSpPr/>
            <p:nvPr/>
          </p:nvSpPr>
          <p:spPr>
            <a:xfrm>
              <a:off x="1306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94" y="188"/>
                  </a:moveTo>
                  <a:cubicBezTo>
                    <a:pt x="42" y="188"/>
                    <a:pt x="0" y="146"/>
                    <a:pt x="0" y="94"/>
                  </a:cubicBezTo>
                  <a:cubicBezTo>
                    <a:pt x="0" y="42"/>
                    <a:pt x="42" y="0"/>
                    <a:pt x="94" y="0"/>
                  </a:cubicBezTo>
                  <a:cubicBezTo>
                    <a:pt x="146" y="0"/>
                    <a:pt x="188" y="42"/>
                    <a:pt x="188" y="94"/>
                  </a:cubicBezTo>
                  <a:cubicBezTo>
                    <a:pt x="188" y="146"/>
                    <a:pt x="146" y="188"/>
                    <a:pt x="94" y="188"/>
                  </a:cubicBezTo>
                  <a:close/>
                  <a:moveTo>
                    <a:pt x="94" y="79"/>
                  </a:moveTo>
                  <a:cubicBezTo>
                    <a:pt x="86" y="79"/>
                    <a:pt x="79" y="86"/>
                    <a:pt x="79" y="94"/>
                  </a:cubicBezTo>
                  <a:cubicBezTo>
                    <a:pt x="79" y="110"/>
                    <a:pt x="109" y="110"/>
                    <a:pt x="109" y="94"/>
                  </a:cubicBezTo>
                  <a:cubicBezTo>
                    <a:pt x="109" y="86"/>
                    <a:pt x="102" y="79"/>
                    <a:pt x="94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6" name="Google Shape;2056;p74"/>
          <p:cNvGrpSpPr/>
          <p:nvPr/>
        </p:nvGrpSpPr>
        <p:grpSpPr>
          <a:xfrm>
            <a:off x="26570818" y="37833841"/>
            <a:ext cx="1257819" cy="2515639"/>
            <a:chOff x="1176" y="2347"/>
            <a:chExt cx="228" cy="228"/>
          </a:xfrm>
        </p:grpSpPr>
        <p:sp>
          <p:nvSpPr>
            <p:cNvPr id="2057" name="Google Shape;2057;p74"/>
            <p:cNvSpPr/>
            <p:nvPr/>
          </p:nvSpPr>
          <p:spPr>
            <a:xfrm>
              <a:off x="1176" y="2347"/>
              <a:ext cx="228" cy="228"/>
            </a:xfrm>
            <a:custGeom>
              <a:avLst/>
              <a:gdLst/>
              <a:ahLst/>
              <a:cxnLst/>
              <a:rect l="l" t="t" r="r" b="b"/>
              <a:pathLst>
                <a:path w="3796" h="3796" extrusionOk="0">
                  <a:moveTo>
                    <a:pt x="1898" y="3796"/>
                  </a:moveTo>
                  <a:cubicBezTo>
                    <a:pt x="851" y="3796"/>
                    <a:pt x="0" y="2945"/>
                    <a:pt x="0" y="1899"/>
                  </a:cubicBezTo>
                  <a:cubicBezTo>
                    <a:pt x="0" y="852"/>
                    <a:pt x="851" y="0"/>
                    <a:pt x="1898" y="0"/>
                  </a:cubicBezTo>
                  <a:cubicBezTo>
                    <a:pt x="2944" y="0"/>
                    <a:pt x="3796" y="852"/>
                    <a:pt x="3796" y="1899"/>
                  </a:cubicBezTo>
                  <a:cubicBezTo>
                    <a:pt x="3796" y="2945"/>
                    <a:pt x="2944" y="3796"/>
                    <a:pt x="1898" y="3796"/>
                  </a:cubicBezTo>
                  <a:close/>
                  <a:moveTo>
                    <a:pt x="1898" y="80"/>
                  </a:moveTo>
                  <a:cubicBezTo>
                    <a:pt x="895" y="80"/>
                    <a:pt x="79" y="896"/>
                    <a:pt x="79" y="1899"/>
                  </a:cubicBezTo>
                  <a:cubicBezTo>
                    <a:pt x="79" y="2901"/>
                    <a:pt x="895" y="3717"/>
                    <a:pt x="1898" y="3717"/>
                  </a:cubicBezTo>
                  <a:cubicBezTo>
                    <a:pt x="2900" y="3717"/>
                    <a:pt x="3716" y="2901"/>
                    <a:pt x="3716" y="1899"/>
                  </a:cubicBezTo>
                  <a:cubicBezTo>
                    <a:pt x="3716" y="896"/>
                    <a:pt x="2900" y="80"/>
                    <a:pt x="1898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74"/>
            <p:cNvSpPr/>
            <p:nvPr/>
          </p:nvSpPr>
          <p:spPr>
            <a:xfrm>
              <a:off x="1181" y="2426"/>
              <a:ext cx="218" cy="5"/>
            </a:xfrm>
            <a:custGeom>
              <a:avLst/>
              <a:gdLst/>
              <a:ahLst/>
              <a:cxnLst/>
              <a:rect l="l" t="t" r="r" b="b"/>
              <a:pathLst>
                <a:path w="3632" h="80" extrusionOk="0">
                  <a:moveTo>
                    <a:pt x="3592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3592" y="0"/>
                    <a:pt x="3592" y="0"/>
                    <a:pt x="3592" y="0"/>
                  </a:cubicBezTo>
                  <a:cubicBezTo>
                    <a:pt x="3614" y="0"/>
                    <a:pt x="3632" y="18"/>
                    <a:pt x="3632" y="40"/>
                  </a:cubicBezTo>
                  <a:cubicBezTo>
                    <a:pt x="3632" y="62"/>
                    <a:pt x="3614" y="80"/>
                    <a:pt x="3592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74"/>
            <p:cNvSpPr/>
            <p:nvPr/>
          </p:nvSpPr>
          <p:spPr>
            <a:xfrm>
              <a:off x="1296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1702" y="1062"/>
                  </a:moveTo>
                  <a:cubicBezTo>
                    <a:pt x="1696" y="1062"/>
                    <a:pt x="1689" y="1060"/>
                    <a:pt x="1682" y="1056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6" y="69"/>
                    <a:pt x="0" y="45"/>
                    <a:pt x="11" y="26"/>
                  </a:cubicBezTo>
                  <a:cubicBezTo>
                    <a:pt x="22" y="7"/>
                    <a:pt x="46" y="0"/>
                    <a:pt x="65" y="11"/>
                  </a:cubicBezTo>
                  <a:cubicBezTo>
                    <a:pt x="1723" y="988"/>
                    <a:pt x="1723" y="988"/>
                    <a:pt x="1723" y="988"/>
                  </a:cubicBezTo>
                  <a:cubicBezTo>
                    <a:pt x="1742" y="999"/>
                    <a:pt x="1748" y="1023"/>
                    <a:pt x="1737" y="1042"/>
                  </a:cubicBezTo>
                  <a:cubicBezTo>
                    <a:pt x="1729" y="1055"/>
                    <a:pt x="1716" y="1062"/>
                    <a:pt x="1702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74"/>
            <p:cNvSpPr/>
            <p:nvPr/>
          </p:nvSpPr>
          <p:spPr>
            <a:xfrm>
              <a:off x="1287" y="2520"/>
              <a:ext cx="5" cy="54"/>
            </a:xfrm>
            <a:custGeom>
              <a:avLst/>
              <a:gdLst/>
              <a:ahLst/>
              <a:cxnLst/>
              <a:rect l="l" t="t" r="r" b="b"/>
              <a:pathLst>
                <a:path w="80" h="904" extrusionOk="0">
                  <a:moveTo>
                    <a:pt x="40" y="904"/>
                  </a:moveTo>
                  <a:cubicBezTo>
                    <a:pt x="18" y="904"/>
                    <a:pt x="0" y="886"/>
                    <a:pt x="0" y="86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864"/>
                    <a:pt x="80" y="864"/>
                    <a:pt x="80" y="864"/>
                  </a:cubicBezTo>
                  <a:cubicBezTo>
                    <a:pt x="80" y="886"/>
                    <a:pt x="62" y="904"/>
                    <a:pt x="40" y="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74"/>
            <p:cNvSpPr/>
            <p:nvPr/>
          </p:nvSpPr>
          <p:spPr>
            <a:xfrm>
              <a:off x="1306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03" y="1292"/>
                  </a:moveTo>
                  <a:cubicBezTo>
                    <a:pt x="386" y="1292"/>
                    <a:pt x="370" y="1281"/>
                    <a:pt x="365" y="1264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40"/>
                    <a:pt x="2" y="27"/>
                    <a:pt x="10" y="17"/>
                  </a:cubicBezTo>
                  <a:cubicBezTo>
                    <a:pt x="17" y="7"/>
                    <a:pt x="29" y="1"/>
                    <a:pt x="42" y="1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96" y="0"/>
                    <a:pt x="309" y="8"/>
                    <a:pt x="316" y="22"/>
                  </a:cubicBezTo>
                  <a:cubicBezTo>
                    <a:pt x="840" y="1017"/>
                    <a:pt x="840" y="1017"/>
                    <a:pt x="840" y="1017"/>
                  </a:cubicBezTo>
                  <a:cubicBezTo>
                    <a:pt x="850" y="1036"/>
                    <a:pt x="842" y="1061"/>
                    <a:pt x="823" y="1071"/>
                  </a:cubicBezTo>
                  <a:cubicBezTo>
                    <a:pt x="803" y="1081"/>
                    <a:pt x="779" y="1074"/>
                    <a:pt x="769" y="1054"/>
                  </a:cubicBezTo>
                  <a:cubicBezTo>
                    <a:pt x="257" y="80"/>
                    <a:pt x="257" y="80"/>
                    <a:pt x="257" y="80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441" y="1241"/>
                    <a:pt x="441" y="1241"/>
                    <a:pt x="441" y="1241"/>
                  </a:cubicBezTo>
                  <a:cubicBezTo>
                    <a:pt x="448" y="1262"/>
                    <a:pt x="435" y="1285"/>
                    <a:pt x="414" y="1291"/>
                  </a:cubicBezTo>
                  <a:cubicBezTo>
                    <a:pt x="411" y="1292"/>
                    <a:pt x="407" y="1292"/>
                    <a:pt x="403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74"/>
            <p:cNvSpPr/>
            <p:nvPr/>
          </p:nvSpPr>
          <p:spPr>
            <a:xfrm>
              <a:off x="1338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2" h="770" extrusionOk="0">
                  <a:moveTo>
                    <a:pt x="601" y="770"/>
                  </a:moveTo>
                  <a:cubicBezTo>
                    <a:pt x="589" y="770"/>
                    <a:pt x="578" y="765"/>
                    <a:pt x="570" y="75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" y="53"/>
                    <a:pt x="0" y="37"/>
                    <a:pt x="6" y="23"/>
                  </a:cubicBezTo>
                  <a:cubicBezTo>
                    <a:pt x="13" y="9"/>
                    <a:pt x="27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2" y="1"/>
                    <a:pt x="412" y="1"/>
                    <a:pt x="412" y="1"/>
                  </a:cubicBezTo>
                  <a:cubicBezTo>
                    <a:pt x="422" y="1"/>
                    <a:pt x="431" y="4"/>
                    <a:pt x="438" y="10"/>
                  </a:cubicBezTo>
                  <a:cubicBezTo>
                    <a:pt x="854" y="369"/>
                    <a:pt x="854" y="369"/>
                    <a:pt x="854" y="369"/>
                  </a:cubicBezTo>
                  <a:cubicBezTo>
                    <a:pt x="871" y="383"/>
                    <a:pt x="872" y="408"/>
                    <a:pt x="858" y="425"/>
                  </a:cubicBezTo>
                  <a:cubicBezTo>
                    <a:pt x="844" y="442"/>
                    <a:pt x="818" y="444"/>
                    <a:pt x="802" y="429"/>
                  </a:cubicBezTo>
                  <a:cubicBezTo>
                    <a:pt x="397" y="80"/>
                    <a:pt x="397" y="80"/>
                    <a:pt x="397" y="80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632" y="705"/>
                    <a:pt x="632" y="705"/>
                    <a:pt x="632" y="705"/>
                  </a:cubicBezTo>
                  <a:cubicBezTo>
                    <a:pt x="646" y="722"/>
                    <a:pt x="643" y="747"/>
                    <a:pt x="626" y="761"/>
                  </a:cubicBezTo>
                  <a:cubicBezTo>
                    <a:pt x="618" y="767"/>
                    <a:pt x="610" y="770"/>
                    <a:pt x="601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74"/>
            <p:cNvSpPr/>
            <p:nvPr/>
          </p:nvSpPr>
          <p:spPr>
            <a:xfrm>
              <a:off x="1179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45" y="1062"/>
                  </a:moveTo>
                  <a:cubicBezTo>
                    <a:pt x="32" y="1062"/>
                    <a:pt x="18" y="1055"/>
                    <a:pt x="11" y="1042"/>
                  </a:cubicBezTo>
                  <a:cubicBezTo>
                    <a:pt x="0" y="1023"/>
                    <a:pt x="6" y="999"/>
                    <a:pt x="25" y="988"/>
                  </a:cubicBezTo>
                  <a:cubicBezTo>
                    <a:pt x="1682" y="11"/>
                    <a:pt x="1682" y="11"/>
                    <a:pt x="1682" y="11"/>
                  </a:cubicBezTo>
                  <a:cubicBezTo>
                    <a:pt x="1701" y="0"/>
                    <a:pt x="1726" y="7"/>
                    <a:pt x="1737" y="26"/>
                  </a:cubicBezTo>
                  <a:cubicBezTo>
                    <a:pt x="1748" y="45"/>
                    <a:pt x="1742" y="69"/>
                    <a:pt x="1723" y="80"/>
                  </a:cubicBezTo>
                  <a:cubicBezTo>
                    <a:pt x="65" y="1056"/>
                    <a:pt x="65" y="1056"/>
                    <a:pt x="65" y="1056"/>
                  </a:cubicBezTo>
                  <a:cubicBezTo>
                    <a:pt x="59" y="1060"/>
                    <a:pt x="52" y="1062"/>
                    <a:pt x="45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74"/>
            <p:cNvSpPr/>
            <p:nvPr/>
          </p:nvSpPr>
          <p:spPr>
            <a:xfrm>
              <a:off x="1222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47" y="1292"/>
                  </a:moveTo>
                  <a:cubicBezTo>
                    <a:pt x="443" y="1292"/>
                    <a:pt x="439" y="1292"/>
                    <a:pt x="435" y="1291"/>
                  </a:cubicBezTo>
                  <a:cubicBezTo>
                    <a:pt x="414" y="1285"/>
                    <a:pt x="402" y="1262"/>
                    <a:pt x="408" y="1241"/>
                  </a:cubicBezTo>
                  <a:cubicBezTo>
                    <a:pt x="755" y="81"/>
                    <a:pt x="755" y="81"/>
                    <a:pt x="755" y="81"/>
                  </a:cubicBezTo>
                  <a:cubicBezTo>
                    <a:pt x="593" y="80"/>
                    <a:pt x="593" y="80"/>
                    <a:pt x="593" y="80"/>
                  </a:cubicBezTo>
                  <a:cubicBezTo>
                    <a:pt x="81" y="1054"/>
                    <a:pt x="81" y="1054"/>
                    <a:pt x="81" y="1054"/>
                  </a:cubicBezTo>
                  <a:cubicBezTo>
                    <a:pt x="70" y="1074"/>
                    <a:pt x="46" y="1081"/>
                    <a:pt x="27" y="1071"/>
                  </a:cubicBezTo>
                  <a:cubicBezTo>
                    <a:pt x="7" y="1061"/>
                    <a:pt x="0" y="1036"/>
                    <a:pt x="10" y="1017"/>
                  </a:cubicBezTo>
                  <a:cubicBezTo>
                    <a:pt x="533" y="22"/>
                    <a:pt x="533" y="22"/>
                    <a:pt x="533" y="22"/>
                  </a:cubicBezTo>
                  <a:cubicBezTo>
                    <a:pt x="540" y="8"/>
                    <a:pt x="554" y="0"/>
                    <a:pt x="569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21" y="1"/>
                    <a:pt x="832" y="7"/>
                    <a:pt x="840" y="17"/>
                  </a:cubicBezTo>
                  <a:cubicBezTo>
                    <a:pt x="847" y="27"/>
                    <a:pt x="850" y="40"/>
                    <a:pt x="846" y="52"/>
                  </a:cubicBezTo>
                  <a:cubicBezTo>
                    <a:pt x="485" y="1264"/>
                    <a:pt x="485" y="1264"/>
                    <a:pt x="485" y="1264"/>
                  </a:cubicBezTo>
                  <a:cubicBezTo>
                    <a:pt x="480" y="1281"/>
                    <a:pt x="464" y="1292"/>
                    <a:pt x="447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74"/>
            <p:cNvSpPr/>
            <p:nvPr/>
          </p:nvSpPr>
          <p:spPr>
            <a:xfrm>
              <a:off x="1189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3" h="770" extrusionOk="0">
                  <a:moveTo>
                    <a:pt x="272" y="770"/>
                  </a:moveTo>
                  <a:cubicBezTo>
                    <a:pt x="263" y="770"/>
                    <a:pt x="254" y="767"/>
                    <a:pt x="247" y="761"/>
                  </a:cubicBezTo>
                  <a:cubicBezTo>
                    <a:pt x="230" y="747"/>
                    <a:pt x="227" y="722"/>
                    <a:pt x="241" y="705"/>
                  </a:cubicBezTo>
                  <a:cubicBezTo>
                    <a:pt x="747" y="80"/>
                    <a:pt x="747" y="80"/>
                    <a:pt x="747" y="80"/>
                  </a:cubicBezTo>
                  <a:cubicBezTo>
                    <a:pt x="475" y="80"/>
                    <a:pt x="475" y="80"/>
                    <a:pt x="475" y="80"/>
                  </a:cubicBezTo>
                  <a:cubicBezTo>
                    <a:pt x="71" y="429"/>
                    <a:pt x="71" y="429"/>
                    <a:pt x="71" y="429"/>
                  </a:cubicBezTo>
                  <a:cubicBezTo>
                    <a:pt x="54" y="444"/>
                    <a:pt x="29" y="442"/>
                    <a:pt x="14" y="425"/>
                  </a:cubicBezTo>
                  <a:cubicBezTo>
                    <a:pt x="0" y="408"/>
                    <a:pt x="2" y="383"/>
                    <a:pt x="19" y="369"/>
                  </a:cubicBezTo>
                  <a:cubicBezTo>
                    <a:pt x="435" y="10"/>
                    <a:pt x="435" y="10"/>
                    <a:pt x="435" y="10"/>
                  </a:cubicBezTo>
                  <a:cubicBezTo>
                    <a:pt x="442" y="4"/>
                    <a:pt x="451" y="1"/>
                    <a:pt x="461" y="1"/>
                  </a:cubicBezTo>
                  <a:cubicBezTo>
                    <a:pt x="830" y="0"/>
                    <a:pt x="830" y="0"/>
                    <a:pt x="830" y="0"/>
                  </a:cubicBezTo>
                  <a:cubicBezTo>
                    <a:pt x="831" y="0"/>
                    <a:pt x="831" y="0"/>
                    <a:pt x="831" y="0"/>
                  </a:cubicBezTo>
                  <a:cubicBezTo>
                    <a:pt x="846" y="0"/>
                    <a:pt x="860" y="9"/>
                    <a:pt x="866" y="23"/>
                  </a:cubicBezTo>
                  <a:cubicBezTo>
                    <a:pt x="873" y="37"/>
                    <a:pt x="871" y="53"/>
                    <a:pt x="861" y="65"/>
                  </a:cubicBezTo>
                  <a:cubicBezTo>
                    <a:pt x="303" y="755"/>
                    <a:pt x="303" y="755"/>
                    <a:pt x="303" y="755"/>
                  </a:cubicBezTo>
                  <a:cubicBezTo>
                    <a:pt x="295" y="765"/>
                    <a:pt x="283" y="770"/>
                    <a:pt x="272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74"/>
            <p:cNvSpPr/>
            <p:nvPr/>
          </p:nvSpPr>
          <p:spPr>
            <a:xfrm>
              <a:off x="1287" y="2479"/>
              <a:ext cx="5" cy="28"/>
            </a:xfrm>
            <a:custGeom>
              <a:avLst/>
              <a:gdLst/>
              <a:ahLst/>
              <a:cxnLst/>
              <a:rect l="l" t="t" r="r" b="b"/>
              <a:pathLst>
                <a:path w="80" h="464" extrusionOk="0">
                  <a:moveTo>
                    <a:pt x="40" y="464"/>
                  </a:moveTo>
                  <a:cubicBezTo>
                    <a:pt x="18" y="464"/>
                    <a:pt x="0" y="446"/>
                    <a:pt x="0" y="4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424"/>
                    <a:pt x="80" y="424"/>
                    <a:pt x="80" y="424"/>
                  </a:cubicBezTo>
                  <a:cubicBezTo>
                    <a:pt x="80" y="446"/>
                    <a:pt x="62" y="464"/>
                    <a:pt x="40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74"/>
            <p:cNvSpPr/>
            <p:nvPr/>
          </p:nvSpPr>
          <p:spPr>
            <a:xfrm>
              <a:off x="1287" y="2453"/>
              <a:ext cx="5" cy="18"/>
            </a:xfrm>
            <a:custGeom>
              <a:avLst/>
              <a:gdLst/>
              <a:ahLst/>
              <a:cxnLst/>
              <a:rect l="l" t="t" r="r" b="b"/>
              <a:pathLst>
                <a:path w="80" h="299" extrusionOk="0">
                  <a:moveTo>
                    <a:pt x="40" y="299"/>
                  </a:moveTo>
                  <a:cubicBezTo>
                    <a:pt x="18" y="299"/>
                    <a:pt x="0" y="281"/>
                    <a:pt x="0" y="25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259"/>
                    <a:pt x="80" y="259"/>
                    <a:pt x="80" y="259"/>
                  </a:cubicBezTo>
                  <a:cubicBezTo>
                    <a:pt x="80" y="281"/>
                    <a:pt x="62" y="299"/>
                    <a:pt x="40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74"/>
            <p:cNvSpPr/>
            <p:nvPr/>
          </p:nvSpPr>
          <p:spPr>
            <a:xfrm>
              <a:off x="1287" y="2437"/>
              <a:ext cx="5" cy="12"/>
            </a:xfrm>
            <a:custGeom>
              <a:avLst/>
              <a:gdLst/>
              <a:ahLst/>
              <a:cxnLst/>
              <a:rect l="l" t="t" r="r" b="b"/>
              <a:pathLst>
                <a:path w="80" h="200" extrusionOk="0">
                  <a:moveTo>
                    <a:pt x="40" y="200"/>
                  </a:moveTo>
                  <a:cubicBezTo>
                    <a:pt x="18" y="200"/>
                    <a:pt x="0" y="182"/>
                    <a:pt x="0" y="1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160"/>
                    <a:pt x="80" y="160"/>
                    <a:pt x="80" y="160"/>
                  </a:cubicBezTo>
                  <a:cubicBezTo>
                    <a:pt x="80" y="182"/>
                    <a:pt x="62" y="200"/>
                    <a:pt x="40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74"/>
            <p:cNvSpPr/>
            <p:nvPr/>
          </p:nvSpPr>
          <p:spPr>
            <a:xfrm>
              <a:off x="1279" y="2393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76" y="352"/>
                  </a:moveTo>
                  <a:cubicBezTo>
                    <a:pt x="79" y="352"/>
                    <a:pt x="0" y="273"/>
                    <a:pt x="0" y="176"/>
                  </a:cubicBezTo>
                  <a:cubicBezTo>
                    <a:pt x="0" y="79"/>
                    <a:pt x="79" y="0"/>
                    <a:pt x="176" y="0"/>
                  </a:cubicBezTo>
                  <a:cubicBezTo>
                    <a:pt x="273" y="0"/>
                    <a:pt x="352" y="79"/>
                    <a:pt x="352" y="176"/>
                  </a:cubicBezTo>
                  <a:cubicBezTo>
                    <a:pt x="352" y="273"/>
                    <a:pt x="273" y="352"/>
                    <a:pt x="176" y="352"/>
                  </a:cubicBezTo>
                  <a:close/>
                  <a:moveTo>
                    <a:pt x="176" y="80"/>
                  </a:moveTo>
                  <a:cubicBezTo>
                    <a:pt x="123" y="80"/>
                    <a:pt x="80" y="123"/>
                    <a:pt x="80" y="176"/>
                  </a:cubicBezTo>
                  <a:cubicBezTo>
                    <a:pt x="80" y="229"/>
                    <a:pt x="123" y="272"/>
                    <a:pt x="176" y="272"/>
                  </a:cubicBezTo>
                  <a:cubicBezTo>
                    <a:pt x="229" y="272"/>
                    <a:pt x="272" y="229"/>
                    <a:pt x="272" y="176"/>
                  </a:cubicBezTo>
                  <a:cubicBezTo>
                    <a:pt x="272" y="123"/>
                    <a:pt x="229" y="80"/>
                    <a:pt x="176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74"/>
            <p:cNvSpPr/>
            <p:nvPr/>
          </p:nvSpPr>
          <p:spPr>
            <a:xfrm>
              <a:off x="1242" y="2404"/>
              <a:ext cx="42" cy="5"/>
            </a:xfrm>
            <a:custGeom>
              <a:avLst/>
              <a:gdLst/>
              <a:ahLst/>
              <a:cxnLst/>
              <a:rect l="l" t="t" r="r" b="b"/>
              <a:pathLst>
                <a:path w="699" h="80" extrusionOk="0">
                  <a:moveTo>
                    <a:pt x="659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81" y="0"/>
                    <a:pt x="699" y="18"/>
                    <a:pt x="699" y="40"/>
                  </a:cubicBezTo>
                  <a:cubicBezTo>
                    <a:pt x="699" y="62"/>
                    <a:pt x="681" y="80"/>
                    <a:pt x="659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74"/>
            <p:cNvSpPr/>
            <p:nvPr/>
          </p:nvSpPr>
          <p:spPr>
            <a:xfrm>
              <a:off x="1266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5" h="103" extrusionOk="0">
                  <a:moveTo>
                    <a:pt x="293" y="103"/>
                  </a:moveTo>
                  <a:cubicBezTo>
                    <a:pt x="292" y="103"/>
                    <a:pt x="291" y="103"/>
                    <a:pt x="289" y="103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17" y="78"/>
                    <a:pt x="0" y="58"/>
                    <a:pt x="3" y="36"/>
                  </a:cubicBezTo>
                  <a:cubicBezTo>
                    <a:pt x="5" y="15"/>
                    <a:pt x="24" y="0"/>
                    <a:pt x="46" y="0"/>
                  </a:cubicBezTo>
                  <a:cubicBezTo>
                    <a:pt x="297" y="24"/>
                    <a:pt x="297" y="24"/>
                    <a:pt x="297" y="24"/>
                  </a:cubicBezTo>
                  <a:cubicBezTo>
                    <a:pt x="319" y="26"/>
                    <a:pt x="335" y="45"/>
                    <a:pt x="333" y="67"/>
                  </a:cubicBezTo>
                  <a:cubicBezTo>
                    <a:pt x="331" y="88"/>
                    <a:pt x="314" y="103"/>
                    <a:pt x="2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74"/>
            <p:cNvSpPr/>
            <p:nvPr/>
          </p:nvSpPr>
          <p:spPr>
            <a:xfrm>
              <a:off x="1239" y="2401"/>
              <a:ext cx="8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95" y="128"/>
                  </a:moveTo>
                  <a:cubicBezTo>
                    <a:pt x="86" y="128"/>
                    <a:pt x="77" y="125"/>
                    <a:pt x="70" y="118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" y="60"/>
                    <a:pt x="0" y="35"/>
                    <a:pt x="14" y="18"/>
                  </a:cubicBezTo>
                  <a:cubicBezTo>
                    <a:pt x="29" y="1"/>
                    <a:pt x="54" y="0"/>
                    <a:pt x="70" y="14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38" y="72"/>
                    <a:pt x="140" y="97"/>
                    <a:pt x="126" y="114"/>
                  </a:cubicBezTo>
                  <a:cubicBezTo>
                    <a:pt x="118" y="123"/>
                    <a:pt x="107" y="128"/>
                    <a:pt x="9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74"/>
            <p:cNvSpPr/>
            <p:nvPr/>
          </p:nvSpPr>
          <p:spPr>
            <a:xfrm>
              <a:off x="1287" y="2375"/>
              <a:ext cx="5" cy="23"/>
            </a:xfrm>
            <a:custGeom>
              <a:avLst/>
              <a:gdLst/>
              <a:ahLst/>
              <a:cxnLst/>
              <a:rect l="l" t="t" r="r" b="b"/>
              <a:pathLst>
                <a:path w="80" h="381" extrusionOk="0">
                  <a:moveTo>
                    <a:pt x="40" y="381"/>
                  </a:moveTo>
                  <a:cubicBezTo>
                    <a:pt x="18" y="381"/>
                    <a:pt x="0" y="363"/>
                    <a:pt x="0" y="3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341"/>
                    <a:pt x="80" y="341"/>
                    <a:pt x="80" y="341"/>
                  </a:cubicBezTo>
                  <a:cubicBezTo>
                    <a:pt x="80" y="363"/>
                    <a:pt x="62" y="381"/>
                    <a:pt x="40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74"/>
            <p:cNvSpPr/>
            <p:nvPr/>
          </p:nvSpPr>
          <p:spPr>
            <a:xfrm>
              <a:off x="1263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9" h="188" extrusionOk="0">
                  <a:moveTo>
                    <a:pt x="95" y="188"/>
                  </a:moveTo>
                  <a:cubicBezTo>
                    <a:pt x="43" y="188"/>
                    <a:pt x="0" y="146"/>
                    <a:pt x="0" y="94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147" y="0"/>
                    <a:pt x="189" y="42"/>
                    <a:pt x="189" y="94"/>
                  </a:cubicBezTo>
                  <a:cubicBezTo>
                    <a:pt x="189" y="146"/>
                    <a:pt x="147" y="188"/>
                    <a:pt x="95" y="188"/>
                  </a:cubicBezTo>
                  <a:close/>
                  <a:moveTo>
                    <a:pt x="95" y="79"/>
                  </a:moveTo>
                  <a:cubicBezTo>
                    <a:pt x="87" y="79"/>
                    <a:pt x="80" y="86"/>
                    <a:pt x="80" y="94"/>
                  </a:cubicBezTo>
                  <a:cubicBezTo>
                    <a:pt x="80" y="110"/>
                    <a:pt x="110" y="110"/>
                    <a:pt x="110" y="94"/>
                  </a:cubicBezTo>
                  <a:cubicBezTo>
                    <a:pt x="110" y="86"/>
                    <a:pt x="103" y="79"/>
                    <a:pt x="95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74"/>
            <p:cNvSpPr/>
            <p:nvPr/>
          </p:nvSpPr>
          <p:spPr>
            <a:xfrm>
              <a:off x="1296" y="2404"/>
              <a:ext cx="39" cy="5"/>
            </a:xfrm>
            <a:custGeom>
              <a:avLst/>
              <a:gdLst/>
              <a:ahLst/>
              <a:cxnLst/>
              <a:rect l="l" t="t" r="r" b="b"/>
              <a:pathLst>
                <a:path w="683" h="80" extrusionOk="0">
                  <a:moveTo>
                    <a:pt x="643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43" y="0"/>
                    <a:pt x="643" y="0"/>
                    <a:pt x="643" y="0"/>
                  </a:cubicBezTo>
                  <a:cubicBezTo>
                    <a:pt x="665" y="0"/>
                    <a:pt x="683" y="18"/>
                    <a:pt x="683" y="40"/>
                  </a:cubicBezTo>
                  <a:cubicBezTo>
                    <a:pt x="683" y="62"/>
                    <a:pt x="665" y="80"/>
                    <a:pt x="643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74"/>
            <p:cNvSpPr/>
            <p:nvPr/>
          </p:nvSpPr>
          <p:spPr>
            <a:xfrm>
              <a:off x="1294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4" h="105" extrusionOk="0">
                  <a:moveTo>
                    <a:pt x="42" y="105"/>
                  </a:moveTo>
                  <a:cubicBezTo>
                    <a:pt x="21" y="105"/>
                    <a:pt x="4" y="90"/>
                    <a:pt x="2" y="69"/>
                  </a:cubicBezTo>
                  <a:cubicBezTo>
                    <a:pt x="0" y="47"/>
                    <a:pt x="16" y="28"/>
                    <a:pt x="38" y="26"/>
                  </a:cubicBezTo>
                  <a:cubicBezTo>
                    <a:pt x="289" y="2"/>
                    <a:pt x="289" y="2"/>
                    <a:pt x="289" y="2"/>
                  </a:cubicBezTo>
                  <a:cubicBezTo>
                    <a:pt x="310" y="0"/>
                    <a:pt x="330" y="16"/>
                    <a:pt x="332" y="38"/>
                  </a:cubicBezTo>
                  <a:cubicBezTo>
                    <a:pt x="334" y="60"/>
                    <a:pt x="318" y="80"/>
                    <a:pt x="296" y="82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4" y="105"/>
                    <a:pt x="43" y="105"/>
                    <a:pt x="42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74"/>
            <p:cNvSpPr/>
            <p:nvPr/>
          </p:nvSpPr>
          <p:spPr>
            <a:xfrm>
              <a:off x="1331" y="2401"/>
              <a:ext cx="9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45" y="128"/>
                  </a:moveTo>
                  <a:cubicBezTo>
                    <a:pt x="34" y="128"/>
                    <a:pt x="22" y="123"/>
                    <a:pt x="15" y="114"/>
                  </a:cubicBezTo>
                  <a:cubicBezTo>
                    <a:pt x="0" y="97"/>
                    <a:pt x="2" y="72"/>
                    <a:pt x="19" y="5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86" y="0"/>
                    <a:pt x="112" y="1"/>
                    <a:pt x="126" y="18"/>
                  </a:cubicBezTo>
                  <a:cubicBezTo>
                    <a:pt x="140" y="35"/>
                    <a:pt x="138" y="60"/>
                    <a:pt x="122" y="74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63" y="124"/>
                    <a:pt x="54" y="128"/>
                    <a:pt x="4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74"/>
            <p:cNvSpPr/>
            <p:nvPr/>
          </p:nvSpPr>
          <p:spPr>
            <a:xfrm>
              <a:off x="1306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94" y="188"/>
                  </a:moveTo>
                  <a:cubicBezTo>
                    <a:pt x="42" y="188"/>
                    <a:pt x="0" y="146"/>
                    <a:pt x="0" y="94"/>
                  </a:cubicBezTo>
                  <a:cubicBezTo>
                    <a:pt x="0" y="42"/>
                    <a:pt x="42" y="0"/>
                    <a:pt x="94" y="0"/>
                  </a:cubicBezTo>
                  <a:cubicBezTo>
                    <a:pt x="146" y="0"/>
                    <a:pt x="188" y="42"/>
                    <a:pt x="188" y="94"/>
                  </a:cubicBezTo>
                  <a:cubicBezTo>
                    <a:pt x="188" y="146"/>
                    <a:pt x="146" y="188"/>
                    <a:pt x="94" y="188"/>
                  </a:cubicBezTo>
                  <a:close/>
                  <a:moveTo>
                    <a:pt x="94" y="79"/>
                  </a:moveTo>
                  <a:cubicBezTo>
                    <a:pt x="86" y="79"/>
                    <a:pt x="79" y="86"/>
                    <a:pt x="79" y="94"/>
                  </a:cubicBezTo>
                  <a:cubicBezTo>
                    <a:pt x="79" y="110"/>
                    <a:pt x="109" y="110"/>
                    <a:pt x="109" y="94"/>
                  </a:cubicBezTo>
                  <a:cubicBezTo>
                    <a:pt x="109" y="86"/>
                    <a:pt x="102" y="79"/>
                    <a:pt x="94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79" name="Google Shape;2079;p74"/>
          <p:cNvGrpSpPr/>
          <p:nvPr/>
        </p:nvGrpSpPr>
        <p:grpSpPr>
          <a:xfrm>
            <a:off x="18763066" y="33709600"/>
            <a:ext cx="1257819" cy="2515639"/>
            <a:chOff x="1176" y="2347"/>
            <a:chExt cx="280" cy="228"/>
          </a:xfrm>
        </p:grpSpPr>
        <p:sp>
          <p:nvSpPr>
            <p:cNvPr id="2080" name="Google Shape;2080;p74"/>
            <p:cNvSpPr/>
            <p:nvPr/>
          </p:nvSpPr>
          <p:spPr>
            <a:xfrm>
              <a:off x="1176" y="2347"/>
              <a:ext cx="228" cy="228"/>
            </a:xfrm>
            <a:custGeom>
              <a:avLst/>
              <a:gdLst/>
              <a:ahLst/>
              <a:cxnLst/>
              <a:rect l="l" t="t" r="r" b="b"/>
              <a:pathLst>
                <a:path w="3796" h="3796" extrusionOk="0">
                  <a:moveTo>
                    <a:pt x="1898" y="3796"/>
                  </a:moveTo>
                  <a:cubicBezTo>
                    <a:pt x="851" y="3796"/>
                    <a:pt x="0" y="2945"/>
                    <a:pt x="0" y="1899"/>
                  </a:cubicBezTo>
                  <a:cubicBezTo>
                    <a:pt x="0" y="852"/>
                    <a:pt x="851" y="0"/>
                    <a:pt x="1898" y="0"/>
                  </a:cubicBezTo>
                  <a:cubicBezTo>
                    <a:pt x="2944" y="0"/>
                    <a:pt x="3796" y="852"/>
                    <a:pt x="3796" y="1899"/>
                  </a:cubicBezTo>
                  <a:cubicBezTo>
                    <a:pt x="3796" y="2945"/>
                    <a:pt x="2944" y="3796"/>
                    <a:pt x="1898" y="3796"/>
                  </a:cubicBezTo>
                  <a:close/>
                  <a:moveTo>
                    <a:pt x="1898" y="80"/>
                  </a:moveTo>
                  <a:cubicBezTo>
                    <a:pt x="895" y="80"/>
                    <a:pt x="79" y="896"/>
                    <a:pt x="79" y="1899"/>
                  </a:cubicBezTo>
                  <a:cubicBezTo>
                    <a:pt x="79" y="2901"/>
                    <a:pt x="895" y="3717"/>
                    <a:pt x="1898" y="3717"/>
                  </a:cubicBezTo>
                  <a:cubicBezTo>
                    <a:pt x="2900" y="3717"/>
                    <a:pt x="3716" y="2901"/>
                    <a:pt x="3716" y="1899"/>
                  </a:cubicBezTo>
                  <a:cubicBezTo>
                    <a:pt x="3716" y="896"/>
                    <a:pt x="2900" y="80"/>
                    <a:pt x="1898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74"/>
            <p:cNvSpPr/>
            <p:nvPr/>
          </p:nvSpPr>
          <p:spPr>
            <a:xfrm>
              <a:off x="1181" y="2426"/>
              <a:ext cx="218" cy="5"/>
            </a:xfrm>
            <a:custGeom>
              <a:avLst/>
              <a:gdLst/>
              <a:ahLst/>
              <a:cxnLst/>
              <a:rect l="l" t="t" r="r" b="b"/>
              <a:pathLst>
                <a:path w="3632" h="80" extrusionOk="0">
                  <a:moveTo>
                    <a:pt x="3592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3592" y="0"/>
                    <a:pt x="3592" y="0"/>
                    <a:pt x="3592" y="0"/>
                  </a:cubicBezTo>
                  <a:cubicBezTo>
                    <a:pt x="3614" y="0"/>
                    <a:pt x="3632" y="18"/>
                    <a:pt x="3632" y="40"/>
                  </a:cubicBezTo>
                  <a:cubicBezTo>
                    <a:pt x="3632" y="62"/>
                    <a:pt x="3614" y="80"/>
                    <a:pt x="3592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74"/>
            <p:cNvSpPr/>
            <p:nvPr/>
          </p:nvSpPr>
          <p:spPr>
            <a:xfrm>
              <a:off x="1296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1702" y="1062"/>
                  </a:moveTo>
                  <a:cubicBezTo>
                    <a:pt x="1696" y="1062"/>
                    <a:pt x="1689" y="1060"/>
                    <a:pt x="1682" y="1056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6" y="69"/>
                    <a:pt x="0" y="45"/>
                    <a:pt x="11" y="26"/>
                  </a:cubicBezTo>
                  <a:cubicBezTo>
                    <a:pt x="22" y="7"/>
                    <a:pt x="46" y="0"/>
                    <a:pt x="65" y="11"/>
                  </a:cubicBezTo>
                  <a:cubicBezTo>
                    <a:pt x="1723" y="988"/>
                    <a:pt x="1723" y="988"/>
                    <a:pt x="1723" y="988"/>
                  </a:cubicBezTo>
                  <a:cubicBezTo>
                    <a:pt x="1742" y="999"/>
                    <a:pt x="1748" y="1023"/>
                    <a:pt x="1737" y="1042"/>
                  </a:cubicBezTo>
                  <a:cubicBezTo>
                    <a:pt x="1729" y="1055"/>
                    <a:pt x="1716" y="1062"/>
                    <a:pt x="1702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74"/>
            <p:cNvSpPr/>
            <p:nvPr/>
          </p:nvSpPr>
          <p:spPr>
            <a:xfrm>
              <a:off x="1287" y="2520"/>
              <a:ext cx="5" cy="54"/>
            </a:xfrm>
            <a:custGeom>
              <a:avLst/>
              <a:gdLst/>
              <a:ahLst/>
              <a:cxnLst/>
              <a:rect l="l" t="t" r="r" b="b"/>
              <a:pathLst>
                <a:path w="80" h="904" extrusionOk="0">
                  <a:moveTo>
                    <a:pt x="40" y="904"/>
                  </a:moveTo>
                  <a:cubicBezTo>
                    <a:pt x="18" y="904"/>
                    <a:pt x="0" y="886"/>
                    <a:pt x="0" y="86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864"/>
                    <a:pt x="80" y="864"/>
                    <a:pt x="80" y="864"/>
                  </a:cubicBezTo>
                  <a:cubicBezTo>
                    <a:pt x="80" y="886"/>
                    <a:pt x="62" y="904"/>
                    <a:pt x="40" y="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74"/>
            <p:cNvSpPr/>
            <p:nvPr/>
          </p:nvSpPr>
          <p:spPr>
            <a:xfrm>
              <a:off x="1306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03" y="1292"/>
                  </a:moveTo>
                  <a:cubicBezTo>
                    <a:pt x="386" y="1292"/>
                    <a:pt x="370" y="1281"/>
                    <a:pt x="365" y="1264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40"/>
                    <a:pt x="2" y="27"/>
                    <a:pt x="10" y="17"/>
                  </a:cubicBezTo>
                  <a:cubicBezTo>
                    <a:pt x="17" y="7"/>
                    <a:pt x="29" y="1"/>
                    <a:pt x="42" y="1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96" y="0"/>
                    <a:pt x="309" y="8"/>
                    <a:pt x="316" y="22"/>
                  </a:cubicBezTo>
                  <a:cubicBezTo>
                    <a:pt x="840" y="1017"/>
                    <a:pt x="840" y="1017"/>
                    <a:pt x="840" y="1017"/>
                  </a:cubicBezTo>
                  <a:cubicBezTo>
                    <a:pt x="850" y="1036"/>
                    <a:pt x="842" y="1061"/>
                    <a:pt x="823" y="1071"/>
                  </a:cubicBezTo>
                  <a:cubicBezTo>
                    <a:pt x="803" y="1081"/>
                    <a:pt x="779" y="1074"/>
                    <a:pt x="769" y="1054"/>
                  </a:cubicBezTo>
                  <a:cubicBezTo>
                    <a:pt x="257" y="80"/>
                    <a:pt x="257" y="80"/>
                    <a:pt x="257" y="80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441" y="1241"/>
                    <a:pt x="441" y="1241"/>
                    <a:pt x="441" y="1241"/>
                  </a:cubicBezTo>
                  <a:cubicBezTo>
                    <a:pt x="448" y="1262"/>
                    <a:pt x="435" y="1285"/>
                    <a:pt x="414" y="1291"/>
                  </a:cubicBezTo>
                  <a:cubicBezTo>
                    <a:pt x="411" y="1292"/>
                    <a:pt x="407" y="1292"/>
                    <a:pt x="403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74"/>
            <p:cNvSpPr/>
            <p:nvPr/>
          </p:nvSpPr>
          <p:spPr>
            <a:xfrm>
              <a:off x="1338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2" h="770" extrusionOk="0">
                  <a:moveTo>
                    <a:pt x="601" y="770"/>
                  </a:moveTo>
                  <a:cubicBezTo>
                    <a:pt x="589" y="770"/>
                    <a:pt x="578" y="765"/>
                    <a:pt x="570" y="75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" y="53"/>
                    <a:pt x="0" y="37"/>
                    <a:pt x="6" y="23"/>
                  </a:cubicBezTo>
                  <a:cubicBezTo>
                    <a:pt x="13" y="9"/>
                    <a:pt x="27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2" y="1"/>
                    <a:pt x="412" y="1"/>
                    <a:pt x="412" y="1"/>
                  </a:cubicBezTo>
                  <a:cubicBezTo>
                    <a:pt x="422" y="1"/>
                    <a:pt x="431" y="4"/>
                    <a:pt x="438" y="10"/>
                  </a:cubicBezTo>
                  <a:cubicBezTo>
                    <a:pt x="854" y="369"/>
                    <a:pt x="854" y="369"/>
                    <a:pt x="854" y="369"/>
                  </a:cubicBezTo>
                  <a:cubicBezTo>
                    <a:pt x="871" y="383"/>
                    <a:pt x="872" y="408"/>
                    <a:pt x="858" y="425"/>
                  </a:cubicBezTo>
                  <a:cubicBezTo>
                    <a:pt x="844" y="442"/>
                    <a:pt x="818" y="444"/>
                    <a:pt x="802" y="429"/>
                  </a:cubicBezTo>
                  <a:cubicBezTo>
                    <a:pt x="397" y="80"/>
                    <a:pt x="397" y="80"/>
                    <a:pt x="397" y="80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632" y="705"/>
                    <a:pt x="632" y="705"/>
                    <a:pt x="632" y="705"/>
                  </a:cubicBezTo>
                  <a:cubicBezTo>
                    <a:pt x="646" y="722"/>
                    <a:pt x="643" y="747"/>
                    <a:pt x="626" y="761"/>
                  </a:cubicBezTo>
                  <a:cubicBezTo>
                    <a:pt x="618" y="767"/>
                    <a:pt x="610" y="770"/>
                    <a:pt x="601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74"/>
            <p:cNvSpPr/>
            <p:nvPr/>
          </p:nvSpPr>
          <p:spPr>
            <a:xfrm>
              <a:off x="1179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45" y="1062"/>
                  </a:moveTo>
                  <a:cubicBezTo>
                    <a:pt x="32" y="1062"/>
                    <a:pt x="18" y="1055"/>
                    <a:pt x="11" y="1042"/>
                  </a:cubicBezTo>
                  <a:cubicBezTo>
                    <a:pt x="0" y="1023"/>
                    <a:pt x="6" y="999"/>
                    <a:pt x="25" y="988"/>
                  </a:cubicBezTo>
                  <a:cubicBezTo>
                    <a:pt x="1682" y="11"/>
                    <a:pt x="1682" y="11"/>
                    <a:pt x="1682" y="11"/>
                  </a:cubicBezTo>
                  <a:cubicBezTo>
                    <a:pt x="1701" y="0"/>
                    <a:pt x="1726" y="7"/>
                    <a:pt x="1737" y="26"/>
                  </a:cubicBezTo>
                  <a:cubicBezTo>
                    <a:pt x="1748" y="45"/>
                    <a:pt x="1742" y="69"/>
                    <a:pt x="1723" y="80"/>
                  </a:cubicBezTo>
                  <a:cubicBezTo>
                    <a:pt x="65" y="1056"/>
                    <a:pt x="65" y="1056"/>
                    <a:pt x="65" y="1056"/>
                  </a:cubicBezTo>
                  <a:cubicBezTo>
                    <a:pt x="59" y="1060"/>
                    <a:pt x="52" y="1062"/>
                    <a:pt x="45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74"/>
            <p:cNvSpPr/>
            <p:nvPr/>
          </p:nvSpPr>
          <p:spPr>
            <a:xfrm>
              <a:off x="1222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47" y="1292"/>
                  </a:moveTo>
                  <a:cubicBezTo>
                    <a:pt x="443" y="1292"/>
                    <a:pt x="439" y="1292"/>
                    <a:pt x="435" y="1291"/>
                  </a:cubicBezTo>
                  <a:cubicBezTo>
                    <a:pt x="414" y="1285"/>
                    <a:pt x="402" y="1262"/>
                    <a:pt x="408" y="1241"/>
                  </a:cubicBezTo>
                  <a:cubicBezTo>
                    <a:pt x="755" y="81"/>
                    <a:pt x="755" y="81"/>
                    <a:pt x="755" y="81"/>
                  </a:cubicBezTo>
                  <a:cubicBezTo>
                    <a:pt x="593" y="80"/>
                    <a:pt x="593" y="80"/>
                    <a:pt x="593" y="80"/>
                  </a:cubicBezTo>
                  <a:cubicBezTo>
                    <a:pt x="81" y="1054"/>
                    <a:pt x="81" y="1054"/>
                    <a:pt x="81" y="1054"/>
                  </a:cubicBezTo>
                  <a:cubicBezTo>
                    <a:pt x="70" y="1074"/>
                    <a:pt x="46" y="1081"/>
                    <a:pt x="27" y="1071"/>
                  </a:cubicBezTo>
                  <a:cubicBezTo>
                    <a:pt x="7" y="1061"/>
                    <a:pt x="0" y="1036"/>
                    <a:pt x="10" y="1017"/>
                  </a:cubicBezTo>
                  <a:cubicBezTo>
                    <a:pt x="533" y="22"/>
                    <a:pt x="533" y="22"/>
                    <a:pt x="533" y="22"/>
                  </a:cubicBezTo>
                  <a:cubicBezTo>
                    <a:pt x="540" y="8"/>
                    <a:pt x="554" y="0"/>
                    <a:pt x="569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21" y="1"/>
                    <a:pt x="832" y="7"/>
                    <a:pt x="840" y="17"/>
                  </a:cubicBezTo>
                  <a:cubicBezTo>
                    <a:pt x="847" y="27"/>
                    <a:pt x="850" y="40"/>
                    <a:pt x="846" y="52"/>
                  </a:cubicBezTo>
                  <a:cubicBezTo>
                    <a:pt x="485" y="1264"/>
                    <a:pt x="485" y="1264"/>
                    <a:pt x="485" y="1264"/>
                  </a:cubicBezTo>
                  <a:cubicBezTo>
                    <a:pt x="480" y="1281"/>
                    <a:pt x="464" y="1292"/>
                    <a:pt x="447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74"/>
            <p:cNvSpPr/>
            <p:nvPr/>
          </p:nvSpPr>
          <p:spPr>
            <a:xfrm>
              <a:off x="1189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3" h="770" extrusionOk="0">
                  <a:moveTo>
                    <a:pt x="272" y="770"/>
                  </a:moveTo>
                  <a:cubicBezTo>
                    <a:pt x="263" y="770"/>
                    <a:pt x="254" y="767"/>
                    <a:pt x="247" y="761"/>
                  </a:cubicBezTo>
                  <a:cubicBezTo>
                    <a:pt x="230" y="747"/>
                    <a:pt x="227" y="722"/>
                    <a:pt x="241" y="705"/>
                  </a:cubicBezTo>
                  <a:cubicBezTo>
                    <a:pt x="747" y="80"/>
                    <a:pt x="747" y="80"/>
                    <a:pt x="747" y="80"/>
                  </a:cubicBezTo>
                  <a:cubicBezTo>
                    <a:pt x="475" y="80"/>
                    <a:pt x="475" y="80"/>
                    <a:pt x="475" y="80"/>
                  </a:cubicBezTo>
                  <a:cubicBezTo>
                    <a:pt x="71" y="429"/>
                    <a:pt x="71" y="429"/>
                    <a:pt x="71" y="429"/>
                  </a:cubicBezTo>
                  <a:cubicBezTo>
                    <a:pt x="54" y="444"/>
                    <a:pt x="29" y="442"/>
                    <a:pt x="14" y="425"/>
                  </a:cubicBezTo>
                  <a:cubicBezTo>
                    <a:pt x="0" y="408"/>
                    <a:pt x="2" y="383"/>
                    <a:pt x="19" y="369"/>
                  </a:cubicBezTo>
                  <a:cubicBezTo>
                    <a:pt x="435" y="10"/>
                    <a:pt x="435" y="10"/>
                    <a:pt x="435" y="10"/>
                  </a:cubicBezTo>
                  <a:cubicBezTo>
                    <a:pt x="442" y="4"/>
                    <a:pt x="451" y="1"/>
                    <a:pt x="461" y="1"/>
                  </a:cubicBezTo>
                  <a:cubicBezTo>
                    <a:pt x="830" y="0"/>
                    <a:pt x="830" y="0"/>
                    <a:pt x="830" y="0"/>
                  </a:cubicBezTo>
                  <a:cubicBezTo>
                    <a:pt x="831" y="0"/>
                    <a:pt x="831" y="0"/>
                    <a:pt x="831" y="0"/>
                  </a:cubicBezTo>
                  <a:cubicBezTo>
                    <a:pt x="846" y="0"/>
                    <a:pt x="860" y="9"/>
                    <a:pt x="866" y="23"/>
                  </a:cubicBezTo>
                  <a:cubicBezTo>
                    <a:pt x="873" y="37"/>
                    <a:pt x="871" y="53"/>
                    <a:pt x="861" y="65"/>
                  </a:cubicBezTo>
                  <a:cubicBezTo>
                    <a:pt x="303" y="755"/>
                    <a:pt x="303" y="755"/>
                    <a:pt x="303" y="755"/>
                  </a:cubicBezTo>
                  <a:cubicBezTo>
                    <a:pt x="295" y="765"/>
                    <a:pt x="283" y="770"/>
                    <a:pt x="272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74"/>
            <p:cNvSpPr/>
            <p:nvPr/>
          </p:nvSpPr>
          <p:spPr>
            <a:xfrm>
              <a:off x="1287" y="2479"/>
              <a:ext cx="5" cy="28"/>
            </a:xfrm>
            <a:custGeom>
              <a:avLst/>
              <a:gdLst/>
              <a:ahLst/>
              <a:cxnLst/>
              <a:rect l="l" t="t" r="r" b="b"/>
              <a:pathLst>
                <a:path w="80" h="464" extrusionOk="0">
                  <a:moveTo>
                    <a:pt x="40" y="464"/>
                  </a:moveTo>
                  <a:cubicBezTo>
                    <a:pt x="18" y="464"/>
                    <a:pt x="0" y="446"/>
                    <a:pt x="0" y="4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424"/>
                    <a:pt x="80" y="424"/>
                    <a:pt x="80" y="424"/>
                  </a:cubicBezTo>
                  <a:cubicBezTo>
                    <a:pt x="80" y="446"/>
                    <a:pt x="62" y="464"/>
                    <a:pt x="40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74"/>
            <p:cNvSpPr/>
            <p:nvPr/>
          </p:nvSpPr>
          <p:spPr>
            <a:xfrm>
              <a:off x="1287" y="2453"/>
              <a:ext cx="5" cy="18"/>
            </a:xfrm>
            <a:custGeom>
              <a:avLst/>
              <a:gdLst/>
              <a:ahLst/>
              <a:cxnLst/>
              <a:rect l="l" t="t" r="r" b="b"/>
              <a:pathLst>
                <a:path w="80" h="299" extrusionOk="0">
                  <a:moveTo>
                    <a:pt x="40" y="299"/>
                  </a:moveTo>
                  <a:cubicBezTo>
                    <a:pt x="18" y="299"/>
                    <a:pt x="0" y="281"/>
                    <a:pt x="0" y="25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259"/>
                    <a:pt x="80" y="259"/>
                    <a:pt x="80" y="259"/>
                  </a:cubicBezTo>
                  <a:cubicBezTo>
                    <a:pt x="80" y="281"/>
                    <a:pt x="62" y="299"/>
                    <a:pt x="40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74"/>
            <p:cNvSpPr/>
            <p:nvPr/>
          </p:nvSpPr>
          <p:spPr>
            <a:xfrm>
              <a:off x="1287" y="2437"/>
              <a:ext cx="5" cy="12"/>
            </a:xfrm>
            <a:custGeom>
              <a:avLst/>
              <a:gdLst/>
              <a:ahLst/>
              <a:cxnLst/>
              <a:rect l="l" t="t" r="r" b="b"/>
              <a:pathLst>
                <a:path w="80" h="200" extrusionOk="0">
                  <a:moveTo>
                    <a:pt x="40" y="200"/>
                  </a:moveTo>
                  <a:cubicBezTo>
                    <a:pt x="18" y="200"/>
                    <a:pt x="0" y="182"/>
                    <a:pt x="0" y="1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160"/>
                    <a:pt x="80" y="160"/>
                    <a:pt x="80" y="160"/>
                  </a:cubicBezTo>
                  <a:cubicBezTo>
                    <a:pt x="80" y="182"/>
                    <a:pt x="62" y="200"/>
                    <a:pt x="40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74"/>
            <p:cNvSpPr/>
            <p:nvPr/>
          </p:nvSpPr>
          <p:spPr>
            <a:xfrm>
              <a:off x="1279" y="2393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76" y="352"/>
                  </a:moveTo>
                  <a:cubicBezTo>
                    <a:pt x="79" y="352"/>
                    <a:pt x="0" y="273"/>
                    <a:pt x="0" y="176"/>
                  </a:cubicBezTo>
                  <a:cubicBezTo>
                    <a:pt x="0" y="79"/>
                    <a:pt x="79" y="0"/>
                    <a:pt x="176" y="0"/>
                  </a:cubicBezTo>
                  <a:cubicBezTo>
                    <a:pt x="273" y="0"/>
                    <a:pt x="352" y="79"/>
                    <a:pt x="352" y="176"/>
                  </a:cubicBezTo>
                  <a:cubicBezTo>
                    <a:pt x="352" y="273"/>
                    <a:pt x="273" y="352"/>
                    <a:pt x="176" y="352"/>
                  </a:cubicBezTo>
                  <a:close/>
                  <a:moveTo>
                    <a:pt x="176" y="80"/>
                  </a:moveTo>
                  <a:cubicBezTo>
                    <a:pt x="123" y="80"/>
                    <a:pt x="80" y="123"/>
                    <a:pt x="80" y="176"/>
                  </a:cubicBezTo>
                  <a:cubicBezTo>
                    <a:pt x="80" y="229"/>
                    <a:pt x="123" y="272"/>
                    <a:pt x="176" y="272"/>
                  </a:cubicBezTo>
                  <a:cubicBezTo>
                    <a:pt x="229" y="272"/>
                    <a:pt x="272" y="229"/>
                    <a:pt x="272" y="176"/>
                  </a:cubicBezTo>
                  <a:cubicBezTo>
                    <a:pt x="272" y="123"/>
                    <a:pt x="229" y="80"/>
                    <a:pt x="176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74"/>
            <p:cNvSpPr/>
            <p:nvPr/>
          </p:nvSpPr>
          <p:spPr>
            <a:xfrm>
              <a:off x="1242" y="2404"/>
              <a:ext cx="42" cy="5"/>
            </a:xfrm>
            <a:custGeom>
              <a:avLst/>
              <a:gdLst/>
              <a:ahLst/>
              <a:cxnLst/>
              <a:rect l="l" t="t" r="r" b="b"/>
              <a:pathLst>
                <a:path w="699" h="80" extrusionOk="0">
                  <a:moveTo>
                    <a:pt x="659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81" y="0"/>
                    <a:pt x="699" y="18"/>
                    <a:pt x="699" y="40"/>
                  </a:cubicBezTo>
                  <a:cubicBezTo>
                    <a:pt x="699" y="62"/>
                    <a:pt x="681" y="80"/>
                    <a:pt x="659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74"/>
            <p:cNvSpPr/>
            <p:nvPr/>
          </p:nvSpPr>
          <p:spPr>
            <a:xfrm>
              <a:off x="1436" y="2490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5" h="103" extrusionOk="0">
                  <a:moveTo>
                    <a:pt x="293" y="103"/>
                  </a:moveTo>
                  <a:cubicBezTo>
                    <a:pt x="292" y="103"/>
                    <a:pt x="291" y="103"/>
                    <a:pt x="289" y="103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17" y="78"/>
                    <a:pt x="0" y="58"/>
                    <a:pt x="3" y="36"/>
                  </a:cubicBezTo>
                  <a:cubicBezTo>
                    <a:pt x="5" y="15"/>
                    <a:pt x="24" y="0"/>
                    <a:pt x="46" y="0"/>
                  </a:cubicBezTo>
                  <a:cubicBezTo>
                    <a:pt x="297" y="24"/>
                    <a:pt x="297" y="24"/>
                    <a:pt x="297" y="24"/>
                  </a:cubicBezTo>
                  <a:cubicBezTo>
                    <a:pt x="319" y="26"/>
                    <a:pt x="335" y="45"/>
                    <a:pt x="333" y="67"/>
                  </a:cubicBezTo>
                  <a:cubicBezTo>
                    <a:pt x="331" y="88"/>
                    <a:pt x="314" y="103"/>
                    <a:pt x="2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74"/>
            <p:cNvSpPr/>
            <p:nvPr/>
          </p:nvSpPr>
          <p:spPr>
            <a:xfrm>
              <a:off x="1239" y="2401"/>
              <a:ext cx="8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95" y="128"/>
                  </a:moveTo>
                  <a:cubicBezTo>
                    <a:pt x="86" y="128"/>
                    <a:pt x="77" y="125"/>
                    <a:pt x="70" y="118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" y="60"/>
                    <a:pt x="0" y="35"/>
                    <a:pt x="14" y="18"/>
                  </a:cubicBezTo>
                  <a:cubicBezTo>
                    <a:pt x="29" y="1"/>
                    <a:pt x="54" y="0"/>
                    <a:pt x="70" y="14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38" y="72"/>
                    <a:pt x="140" y="97"/>
                    <a:pt x="126" y="114"/>
                  </a:cubicBezTo>
                  <a:cubicBezTo>
                    <a:pt x="118" y="123"/>
                    <a:pt x="107" y="128"/>
                    <a:pt x="9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74"/>
            <p:cNvSpPr/>
            <p:nvPr/>
          </p:nvSpPr>
          <p:spPr>
            <a:xfrm>
              <a:off x="1287" y="2375"/>
              <a:ext cx="5" cy="23"/>
            </a:xfrm>
            <a:custGeom>
              <a:avLst/>
              <a:gdLst/>
              <a:ahLst/>
              <a:cxnLst/>
              <a:rect l="l" t="t" r="r" b="b"/>
              <a:pathLst>
                <a:path w="80" h="381" extrusionOk="0">
                  <a:moveTo>
                    <a:pt x="40" y="381"/>
                  </a:moveTo>
                  <a:cubicBezTo>
                    <a:pt x="18" y="381"/>
                    <a:pt x="0" y="363"/>
                    <a:pt x="0" y="3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341"/>
                    <a:pt x="80" y="341"/>
                    <a:pt x="80" y="341"/>
                  </a:cubicBezTo>
                  <a:cubicBezTo>
                    <a:pt x="80" y="363"/>
                    <a:pt x="62" y="381"/>
                    <a:pt x="40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74"/>
            <p:cNvSpPr/>
            <p:nvPr/>
          </p:nvSpPr>
          <p:spPr>
            <a:xfrm>
              <a:off x="1263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9" h="188" extrusionOk="0">
                  <a:moveTo>
                    <a:pt x="95" y="188"/>
                  </a:moveTo>
                  <a:cubicBezTo>
                    <a:pt x="43" y="188"/>
                    <a:pt x="0" y="146"/>
                    <a:pt x="0" y="94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147" y="0"/>
                    <a:pt x="189" y="42"/>
                    <a:pt x="189" y="94"/>
                  </a:cubicBezTo>
                  <a:cubicBezTo>
                    <a:pt x="189" y="146"/>
                    <a:pt x="147" y="188"/>
                    <a:pt x="95" y="188"/>
                  </a:cubicBezTo>
                  <a:close/>
                  <a:moveTo>
                    <a:pt x="95" y="79"/>
                  </a:moveTo>
                  <a:cubicBezTo>
                    <a:pt x="87" y="79"/>
                    <a:pt x="80" y="86"/>
                    <a:pt x="80" y="94"/>
                  </a:cubicBezTo>
                  <a:cubicBezTo>
                    <a:pt x="80" y="110"/>
                    <a:pt x="110" y="110"/>
                    <a:pt x="110" y="94"/>
                  </a:cubicBezTo>
                  <a:cubicBezTo>
                    <a:pt x="110" y="86"/>
                    <a:pt x="103" y="79"/>
                    <a:pt x="95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74"/>
            <p:cNvSpPr/>
            <p:nvPr/>
          </p:nvSpPr>
          <p:spPr>
            <a:xfrm>
              <a:off x="1296" y="2404"/>
              <a:ext cx="39" cy="5"/>
            </a:xfrm>
            <a:custGeom>
              <a:avLst/>
              <a:gdLst/>
              <a:ahLst/>
              <a:cxnLst/>
              <a:rect l="l" t="t" r="r" b="b"/>
              <a:pathLst>
                <a:path w="683" h="80" extrusionOk="0">
                  <a:moveTo>
                    <a:pt x="643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43" y="0"/>
                    <a:pt x="643" y="0"/>
                    <a:pt x="643" y="0"/>
                  </a:cubicBezTo>
                  <a:cubicBezTo>
                    <a:pt x="665" y="0"/>
                    <a:pt x="683" y="18"/>
                    <a:pt x="683" y="40"/>
                  </a:cubicBezTo>
                  <a:cubicBezTo>
                    <a:pt x="683" y="62"/>
                    <a:pt x="665" y="80"/>
                    <a:pt x="643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74"/>
            <p:cNvSpPr/>
            <p:nvPr/>
          </p:nvSpPr>
          <p:spPr>
            <a:xfrm>
              <a:off x="1294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4" h="105" extrusionOk="0">
                  <a:moveTo>
                    <a:pt x="42" y="105"/>
                  </a:moveTo>
                  <a:cubicBezTo>
                    <a:pt x="21" y="105"/>
                    <a:pt x="4" y="90"/>
                    <a:pt x="2" y="69"/>
                  </a:cubicBezTo>
                  <a:cubicBezTo>
                    <a:pt x="0" y="47"/>
                    <a:pt x="16" y="28"/>
                    <a:pt x="38" y="26"/>
                  </a:cubicBezTo>
                  <a:cubicBezTo>
                    <a:pt x="289" y="2"/>
                    <a:pt x="289" y="2"/>
                    <a:pt x="289" y="2"/>
                  </a:cubicBezTo>
                  <a:cubicBezTo>
                    <a:pt x="310" y="0"/>
                    <a:pt x="330" y="16"/>
                    <a:pt x="332" y="38"/>
                  </a:cubicBezTo>
                  <a:cubicBezTo>
                    <a:pt x="334" y="60"/>
                    <a:pt x="318" y="80"/>
                    <a:pt x="296" y="82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4" y="105"/>
                    <a:pt x="43" y="105"/>
                    <a:pt x="42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74"/>
            <p:cNvSpPr/>
            <p:nvPr/>
          </p:nvSpPr>
          <p:spPr>
            <a:xfrm>
              <a:off x="1331" y="2401"/>
              <a:ext cx="9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45" y="128"/>
                  </a:moveTo>
                  <a:cubicBezTo>
                    <a:pt x="34" y="128"/>
                    <a:pt x="22" y="123"/>
                    <a:pt x="15" y="114"/>
                  </a:cubicBezTo>
                  <a:cubicBezTo>
                    <a:pt x="0" y="97"/>
                    <a:pt x="2" y="72"/>
                    <a:pt x="19" y="5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86" y="0"/>
                    <a:pt x="112" y="1"/>
                    <a:pt x="126" y="18"/>
                  </a:cubicBezTo>
                  <a:cubicBezTo>
                    <a:pt x="140" y="35"/>
                    <a:pt x="138" y="60"/>
                    <a:pt x="122" y="74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63" y="124"/>
                    <a:pt x="54" y="128"/>
                    <a:pt x="4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74"/>
            <p:cNvSpPr/>
            <p:nvPr/>
          </p:nvSpPr>
          <p:spPr>
            <a:xfrm>
              <a:off x="1306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94" y="188"/>
                  </a:moveTo>
                  <a:cubicBezTo>
                    <a:pt x="42" y="188"/>
                    <a:pt x="0" y="146"/>
                    <a:pt x="0" y="94"/>
                  </a:cubicBezTo>
                  <a:cubicBezTo>
                    <a:pt x="0" y="42"/>
                    <a:pt x="42" y="0"/>
                    <a:pt x="94" y="0"/>
                  </a:cubicBezTo>
                  <a:cubicBezTo>
                    <a:pt x="146" y="0"/>
                    <a:pt x="188" y="42"/>
                    <a:pt x="188" y="94"/>
                  </a:cubicBezTo>
                  <a:cubicBezTo>
                    <a:pt x="188" y="146"/>
                    <a:pt x="146" y="188"/>
                    <a:pt x="94" y="188"/>
                  </a:cubicBezTo>
                  <a:close/>
                  <a:moveTo>
                    <a:pt x="94" y="79"/>
                  </a:moveTo>
                  <a:cubicBezTo>
                    <a:pt x="86" y="79"/>
                    <a:pt x="79" y="86"/>
                    <a:pt x="79" y="94"/>
                  </a:cubicBezTo>
                  <a:cubicBezTo>
                    <a:pt x="79" y="110"/>
                    <a:pt x="109" y="110"/>
                    <a:pt x="109" y="94"/>
                  </a:cubicBezTo>
                  <a:cubicBezTo>
                    <a:pt x="109" y="86"/>
                    <a:pt x="102" y="79"/>
                    <a:pt x="94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02" name="Google Shape;2102;p74"/>
          <p:cNvSpPr txBox="1">
            <a:spLocks noGrp="1"/>
          </p:cNvSpPr>
          <p:nvPr>
            <p:ph type="sldNum" idx="12"/>
          </p:nvPr>
        </p:nvSpPr>
        <p:spPr>
          <a:xfrm>
            <a:off x="8172000" y="318875"/>
            <a:ext cx="2967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 b="1">
                <a:solidFill>
                  <a:schemeClr val="lt1"/>
                </a:solidFill>
              </a:rPr>
              <a:t>17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2103" name="Google Shape;2103;p74"/>
          <p:cNvSpPr txBox="1"/>
          <p:nvPr/>
        </p:nvSpPr>
        <p:spPr>
          <a:xfrm>
            <a:off x="4059275" y="219125"/>
            <a:ext cx="21594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00205B"/>
                </a:solidFill>
              </a:rPr>
              <a:t>/       Flutter analysis</a:t>
            </a:r>
            <a:endParaRPr>
              <a:solidFill>
                <a:srgbClr val="00205B"/>
              </a:solidFill>
            </a:endParaRPr>
          </a:p>
        </p:txBody>
      </p:sp>
      <p:sp>
        <p:nvSpPr>
          <p:cNvPr id="2104" name="Google Shape;2104;p74"/>
          <p:cNvSpPr txBox="1"/>
          <p:nvPr/>
        </p:nvSpPr>
        <p:spPr>
          <a:xfrm>
            <a:off x="1536550" y="3582025"/>
            <a:ext cx="6223200" cy="12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s" sz="1300">
                <a:solidFill>
                  <a:schemeClr val="dk2"/>
                </a:solidFill>
              </a:rPr>
              <a:t>The unstable mode changes from low stiffnesses to high stiffnesses</a:t>
            </a:r>
            <a:br>
              <a:rPr lang="es" sz="1300">
                <a:solidFill>
                  <a:schemeClr val="dk2"/>
                </a:solidFill>
              </a:rPr>
            </a:br>
            <a:endParaRPr sz="1300">
              <a:solidFill>
                <a:schemeClr val="dk2"/>
              </a:solidFill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s" sz="1300">
                <a:solidFill>
                  <a:schemeClr val="dk2"/>
                </a:solidFill>
              </a:rPr>
              <a:t>Range: between 3e+05 [Nm/rad] and 4e+06 [Nm/rad]</a:t>
            </a:r>
            <a:br>
              <a:rPr lang="es" sz="1300">
                <a:solidFill>
                  <a:schemeClr val="dk2"/>
                </a:solidFill>
              </a:rPr>
            </a:br>
            <a:endParaRPr sz="1300">
              <a:solidFill>
                <a:schemeClr val="dk2"/>
              </a:solidFill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s" sz="1300">
                <a:solidFill>
                  <a:schemeClr val="dk2"/>
                </a:solidFill>
              </a:rPr>
              <a:t>Moving the hinge outwards decreases the position of the local maximum</a:t>
            </a:r>
            <a:endParaRPr sz="1300">
              <a:solidFill>
                <a:schemeClr val="dk2"/>
              </a:solidFill>
            </a:endParaRPr>
          </a:p>
        </p:txBody>
      </p:sp>
      <p:pic>
        <p:nvPicPr>
          <p:cNvPr id="2105" name="Google Shape;210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900" y="780132"/>
            <a:ext cx="4990499" cy="272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0" name="Google Shape;2110;p75"/>
          <p:cNvGrpSpPr/>
          <p:nvPr/>
        </p:nvGrpSpPr>
        <p:grpSpPr>
          <a:xfrm>
            <a:off x="21898340" y="34178404"/>
            <a:ext cx="1257819" cy="2515639"/>
            <a:chOff x="1176" y="2347"/>
            <a:chExt cx="228" cy="228"/>
          </a:xfrm>
        </p:grpSpPr>
        <p:sp>
          <p:nvSpPr>
            <p:cNvPr id="2111" name="Google Shape;2111;p75"/>
            <p:cNvSpPr/>
            <p:nvPr/>
          </p:nvSpPr>
          <p:spPr>
            <a:xfrm>
              <a:off x="1176" y="2347"/>
              <a:ext cx="228" cy="228"/>
            </a:xfrm>
            <a:custGeom>
              <a:avLst/>
              <a:gdLst/>
              <a:ahLst/>
              <a:cxnLst/>
              <a:rect l="l" t="t" r="r" b="b"/>
              <a:pathLst>
                <a:path w="3796" h="3796" extrusionOk="0">
                  <a:moveTo>
                    <a:pt x="1898" y="3796"/>
                  </a:moveTo>
                  <a:cubicBezTo>
                    <a:pt x="851" y="3796"/>
                    <a:pt x="0" y="2945"/>
                    <a:pt x="0" y="1899"/>
                  </a:cubicBezTo>
                  <a:cubicBezTo>
                    <a:pt x="0" y="852"/>
                    <a:pt x="851" y="0"/>
                    <a:pt x="1898" y="0"/>
                  </a:cubicBezTo>
                  <a:cubicBezTo>
                    <a:pt x="2944" y="0"/>
                    <a:pt x="3796" y="852"/>
                    <a:pt x="3796" y="1899"/>
                  </a:cubicBezTo>
                  <a:cubicBezTo>
                    <a:pt x="3796" y="2945"/>
                    <a:pt x="2944" y="3796"/>
                    <a:pt x="1898" y="3796"/>
                  </a:cubicBezTo>
                  <a:close/>
                  <a:moveTo>
                    <a:pt x="1898" y="80"/>
                  </a:moveTo>
                  <a:cubicBezTo>
                    <a:pt x="895" y="80"/>
                    <a:pt x="79" y="896"/>
                    <a:pt x="79" y="1899"/>
                  </a:cubicBezTo>
                  <a:cubicBezTo>
                    <a:pt x="79" y="2901"/>
                    <a:pt x="895" y="3717"/>
                    <a:pt x="1898" y="3717"/>
                  </a:cubicBezTo>
                  <a:cubicBezTo>
                    <a:pt x="2900" y="3717"/>
                    <a:pt x="3716" y="2901"/>
                    <a:pt x="3716" y="1899"/>
                  </a:cubicBezTo>
                  <a:cubicBezTo>
                    <a:pt x="3716" y="896"/>
                    <a:pt x="2900" y="80"/>
                    <a:pt x="1898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75"/>
            <p:cNvSpPr/>
            <p:nvPr/>
          </p:nvSpPr>
          <p:spPr>
            <a:xfrm>
              <a:off x="1181" y="2426"/>
              <a:ext cx="218" cy="5"/>
            </a:xfrm>
            <a:custGeom>
              <a:avLst/>
              <a:gdLst/>
              <a:ahLst/>
              <a:cxnLst/>
              <a:rect l="l" t="t" r="r" b="b"/>
              <a:pathLst>
                <a:path w="3632" h="80" extrusionOk="0">
                  <a:moveTo>
                    <a:pt x="3592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3592" y="0"/>
                    <a:pt x="3592" y="0"/>
                    <a:pt x="3592" y="0"/>
                  </a:cubicBezTo>
                  <a:cubicBezTo>
                    <a:pt x="3614" y="0"/>
                    <a:pt x="3632" y="18"/>
                    <a:pt x="3632" y="40"/>
                  </a:cubicBezTo>
                  <a:cubicBezTo>
                    <a:pt x="3632" y="62"/>
                    <a:pt x="3614" y="80"/>
                    <a:pt x="3592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75"/>
            <p:cNvSpPr/>
            <p:nvPr/>
          </p:nvSpPr>
          <p:spPr>
            <a:xfrm>
              <a:off x="1296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1702" y="1062"/>
                  </a:moveTo>
                  <a:cubicBezTo>
                    <a:pt x="1696" y="1062"/>
                    <a:pt x="1689" y="1060"/>
                    <a:pt x="1682" y="1056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6" y="69"/>
                    <a:pt x="0" y="45"/>
                    <a:pt x="11" y="26"/>
                  </a:cubicBezTo>
                  <a:cubicBezTo>
                    <a:pt x="22" y="7"/>
                    <a:pt x="46" y="0"/>
                    <a:pt x="65" y="11"/>
                  </a:cubicBezTo>
                  <a:cubicBezTo>
                    <a:pt x="1723" y="988"/>
                    <a:pt x="1723" y="988"/>
                    <a:pt x="1723" y="988"/>
                  </a:cubicBezTo>
                  <a:cubicBezTo>
                    <a:pt x="1742" y="999"/>
                    <a:pt x="1748" y="1023"/>
                    <a:pt x="1737" y="1042"/>
                  </a:cubicBezTo>
                  <a:cubicBezTo>
                    <a:pt x="1729" y="1055"/>
                    <a:pt x="1716" y="1062"/>
                    <a:pt x="1702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75"/>
            <p:cNvSpPr/>
            <p:nvPr/>
          </p:nvSpPr>
          <p:spPr>
            <a:xfrm>
              <a:off x="1287" y="2520"/>
              <a:ext cx="5" cy="54"/>
            </a:xfrm>
            <a:custGeom>
              <a:avLst/>
              <a:gdLst/>
              <a:ahLst/>
              <a:cxnLst/>
              <a:rect l="l" t="t" r="r" b="b"/>
              <a:pathLst>
                <a:path w="80" h="904" extrusionOk="0">
                  <a:moveTo>
                    <a:pt x="40" y="904"/>
                  </a:moveTo>
                  <a:cubicBezTo>
                    <a:pt x="18" y="904"/>
                    <a:pt x="0" y="886"/>
                    <a:pt x="0" y="86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864"/>
                    <a:pt x="80" y="864"/>
                    <a:pt x="80" y="864"/>
                  </a:cubicBezTo>
                  <a:cubicBezTo>
                    <a:pt x="80" y="886"/>
                    <a:pt x="62" y="904"/>
                    <a:pt x="40" y="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p75"/>
            <p:cNvSpPr/>
            <p:nvPr/>
          </p:nvSpPr>
          <p:spPr>
            <a:xfrm>
              <a:off x="1306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03" y="1292"/>
                  </a:moveTo>
                  <a:cubicBezTo>
                    <a:pt x="386" y="1292"/>
                    <a:pt x="370" y="1281"/>
                    <a:pt x="365" y="1264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40"/>
                    <a:pt x="2" y="27"/>
                    <a:pt x="10" y="17"/>
                  </a:cubicBezTo>
                  <a:cubicBezTo>
                    <a:pt x="17" y="7"/>
                    <a:pt x="29" y="1"/>
                    <a:pt x="42" y="1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96" y="0"/>
                    <a:pt x="309" y="8"/>
                    <a:pt x="316" y="22"/>
                  </a:cubicBezTo>
                  <a:cubicBezTo>
                    <a:pt x="840" y="1017"/>
                    <a:pt x="840" y="1017"/>
                    <a:pt x="840" y="1017"/>
                  </a:cubicBezTo>
                  <a:cubicBezTo>
                    <a:pt x="850" y="1036"/>
                    <a:pt x="842" y="1061"/>
                    <a:pt x="823" y="1071"/>
                  </a:cubicBezTo>
                  <a:cubicBezTo>
                    <a:pt x="803" y="1081"/>
                    <a:pt x="779" y="1074"/>
                    <a:pt x="769" y="1054"/>
                  </a:cubicBezTo>
                  <a:cubicBezTo>
                    <a:pt x="257" y="80"/>
                    <a:pt x="257" y="80"/>
                    <a:pt x="257" y="80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441" y="1241"/>
                    <a:pt x="441" y="1241"/>
                    <a:pt x="441" y="1241"/>
                  </a:cubicBezTo>
                  <a:cubicBezTo>
                    <a:pt x="448" y="1262"/>
                    <a:pt x="435" y="1285"/>
                    <a:pt x="414" y="1291"/>
                  </a:cubicBezTo>
                  <a:cubicBezTo>
                    <a:pt x="411" y="1292"/>
                    <a:pt x="407" y="1292"/>
                    <a:pt x="403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75"/>
            <p:cNvSpPr/>
            <p:nvPr/>
          </p:nvSpPr>
          <p:spPr>
            <a:xfrm>
              <a:off x="1338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2" h="770" extrusionOk="0">
                  <a:moveTo>
                    <a:pt x="601" y="770"/>
                  </a:moveTo>
                  <a:cubicBezTo>
                    <a:pt x="589" y="770"/>
                    <a:pt x="578" y="765"/>
                    <a:pt x="570" y="75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" y="53"/>
                    <a:pt x="0" y="37"/>
                    <a:pt x="6" y="23"/>
                  </a:cubicBezTo>
                  <a:cubicBezTo>
                    <a:pt x="13" y="9"/>
                    <a:pt x="27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2" y="1"/>
                    <a:pt x="412" y="1"/>
                    <a:pt x="412" y="1"/>
                  </a:cubicBezTo>
                  <a:cubicBezTo>
                    <a:pt x="422" y="1"/>
                    <a:pt x="431" y="4"/>
                    <a:pt x="438" y="10"/>
                  </a:cubicBezTo>
                  <a:cubicBezTo>
                    <a:pt x="854" y="369"/>
                    <a:pt x="854" y="369"/>
                    <a:pt x="854" y="369"/>
                  </a:cubicBezTo>
                  <a:cubicBezTo>
                    <a:pt x="871" y="383"/>
                    <a:pt x="872" y="408"/>
                    <a:pt x="858" y="425"/>
                  </a:cubicBezTo>
                  <a:cubicBezTo>
                    <a:pt x="844" y="442"/>
                    <a:pt x="818" y="444"/>
                    <a:pt x="802" y="429"/>
                  </a:cubicBezTo>
                  <a:cubicBezTo>
                    <a:pt x="397" y="80"/>
                    <a:pt x="397" y="80"/>
                    <a:pt x="397" y="80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632" y="705"/>
                    <a:pt x="632" y="705"/>
                    <a:pt x="632" y="705"/>
                  </a:cubicBezTo>
                  <a:cubicBezTo>
                    <a:pt x="646" y="722"/>
                    <a:pt x="643" y="747"/>
                    <a:pt x="626" y="761"/>
                  </a:cubicBezTo>
                  <a:cubicBezTo>
                    <a:pt x="618" y="767"/>
                    <a:pt x="610" y="770"/>
                    <a:pt x="601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75"/>
            <p:cNvSpPr/>
            <p:nvPr/>
          </p:nvSpPr>
          <p:spPr>
            <a:xfrm>
              <a:off x="1179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45" y="1062"/>
                  </a:moveTo>
                  <a:cubicBezTo>
                    <a:pt x="32" y="1062"/>
                    <a:pt x="18" y="1055"/>
                    <a:pt x="11" y="1042"/>
                  </a:cubicBezTo>
                  <a:cubicBezTo>
                    <a:pt x="0" y="1023"/>
                    <a:pt x="6" y="999"/>
                    <a:pt x="25" y="988"/>
                  </a:cubicBezTo>
                  <a:cubicBezTo>
                    <a:pt x="1682" y="11"/>
                    <a:pt x="1682" y="11"/>
                    <a:pt x="1682" y="11"/>
                  </a:cubicBezTo>
                  <a:cubicBezTo>
                    <a:pt x="1701" y="0"/>
                    <a:pt x="1726" y="7"/>
                    <a:pt x="1737" y="26"/>
                  </a:cubicBezTo>
                  <a:cubicBezTo>
                    <a:pt x="1748" y="45"/>
                    <a:pt x="1742" y="69"/>
                    <a:pt x="1723" y="80"/>
                  </a:cubicBezTo>
                  <a:cubicBezTo>
                    <a:pt x="65" y="1056"/>
                    <a:pt x="65" y="1056"/>
                    <a:pt x="65" y="1056"/>
                  </a:cubicBezTo>
                  <a:cubicBezTo>
                    <a:pt x="59" y="1060"/>
                    <a:pt x="52" y="1062"/>
                    <a:pt x="45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p75"/>
            <p:cNvSpPr/>
            <p:nvPr/>
          </p:nvSpPr>
          <p:spPr>
            <a:xfrm>
              <a:off x="1222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47" y="1292"/>
                  </a:moveTo>
                  <a:cubicBezTo>
                    <a:pt x="443" y="1292"/>
                    <a:pt x="439" y="1292"/>
                    <a:pt x="435" y="1291"/>
                  </a:cubicBezTo>
                  <a:cubicBezTo>
                    <a:pt x="414" y="1285"/>
                    <a:pt x="402" y="1262"/>
                    <a:pt x="408" y="1241"/>
                  </a:cubicBezTo>
                  <a:cubicBezTo>
                    <a:pt x="755" y="81"/>
                    <a:pt x="755" y="81"/>
                    <a:pt x="755" y="81"/>
                  </a:cubicBezTo>
                  <a:cubicBezTo>
                    <a:pt x="593" y="80"/>
                    <a:pt x="593" y="80"/>
                    <a:pt x="593" y="80"/>
                  </a:cubicBezTo>
                  <a:cubicBezTo>
                    <a:pt x="81" y="1054"/>
                    <a:pt x="81" y="1054"/>
                    <a:pt x="81" y="1054"/>
                  </a:cubicBezTo>
                  <a:cubicBezTo>
                    <a:pt x="70" y="1074"/>
                    <a:pt x="46" y="1081"/>
                    <a:pt x="27" y="1071"/>
                  </a:cubicBezTo>
                  <a:cubicBezTo>
                    <a:pt x="7" y="1061"/>
                    <a:pt x="0" y="1036"/>
                    <a:pt x="10" y="1017"/>
                  </a:cubicBezTo>
                  <a:cubicBezTo>
                    <a:pt x="533" y="22"/>
                    <a:pt x="533" y="22"/>
                    <a:pt x="533" y="22"/>
                  </a:cubicBezTo>
                  <a:cubicBezTo>
                    <a:pt x="540" y="8"/>
                    <a:pt x="554" y="0"/>
                    <a:pt x="569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21" y="1"/>
                    <a:pt x="832" y="7"/>
                    <a:pt x="840" y="17"/>
                  </a:cubicBezTo>
                  <a:cubicBezTo>
                    <a:pt x="847" y="27"/>
                    <a:pt x="850" y="40"/>
                    <a:pt x="846" y="52"/>
                  </a:cubicBezTo>
                  <a:cubicBezTo>
                    <a:pt x="485" y="1264"/>
                    <a:pt x="485" y="1264"/>
                    <a:pt x="485" y="1264"/>
                  </a:cubicBezTo>
                  <a:cubicBezTo>
                    <a:pt x="480" y="1281"/>
                    <a:pt x="464" y="1292"/>
                    <a:pt x="447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p75"/>
            <p:cNvSpPr/>
            <p:nvPr/>
          </p:nvSpPr>
          <p:spPr>
            <a:xfrm>
              <a:off x="1189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3" h="770" extrusionOk="0">
                  <a:moveTo>
                    <a:pt x="272" y="770"/>
                  </a:moveTo>
                  <a:cubicBezTo>
                    <a:pt x="263" y="770"/>
                    <a:pt x="254" y="767"/>
                    <a:pt x="247" y="761"/>
                  </a:cubicBezTo>
                  <a:cubicBezTo>
                    <a:pt x="230" y="747"/>
                    <a:pt x="227" y="722"/>
                    <a:pt x="241" y="705"/>
                  </a:cubicBezTo>
                  <a:cubicBezTo>
                    <a:pt x="747" y="80"/>
                    <a:pt x="747" y="80"/>
                    <a:pt x="747" y="80"/>
                  </a:cubicBezTo>
                  <a:cubicBezTo>
                    <a:pt x="475" y="80"/>
                    <a:pt x="475" y="80"/>
                    <a:pt x="475" y="80"/>
                  </a:cubicBezTo>
                  <a:cubicBezTo>
                    <a:pt x="71" y="429"/>
                    <a:pt x="71" y="429"/>
                    <a:pt x="71" y="429"/>
                  </a:cubicBezTo>
                  <a:cubicBezTo>
                    <a:pt x="54" y="444"/>
                    <a:pt x="29" y="442"/>
                    <a:pt x="14" y="425"/>
                  </a:cubicBezTo>
                  <a:cubicBezTo>
                    <a:pt x="0" y="408"/>
                    <a:pt x="2" y="383"/>
                    <a:pt x="19" y="369"/>
                  </a:cubicBezTo>
                  <a:cubicBezTo>
                    <a:pt x="435" y="10"/>
                    <a:pt x="435" y="10"/>
                    <a:pt x="435" y="10"/>
                  </a:cubicBezTo>
                  <a:cubicBezTo>
                    <a:pt x="442" y="4"/>
                    <a:pt x="451" y="1"/>
                    <a:pt x="461" y="1"/>
                  </a:cubicBezTo>
                  <a:cubicBezTo>
                    <a:pt x="830" y="0"/>
                    <a:pt x="830" y="0"/>
                    <a:pt x="830" y="0"/>
                  </a:cubicBezTo>
                  <a:cubicBezTo>
                    <a:pt x="831" y="0"/>
                    <a:pt x="831" y="0"/>
                    <a:pt x="831" y="0"/>
                  </a:cubicBezTo>
                  <a:cubicBezTo>
                    <a:pt x="846" y="0"/>
                    <a:pt x="860" y="9"/>
                    <a:pt x="866" y="23"/>
                  </a:cubicBezTo>
                  <a:cubicBezTo>
                    <a:pt x="873" y="37"/>
                    <a:pt x="871" y="53"/>
                    <a:pt x="861" y="65"/>
                  </a:cubicBezTo>
                  <a:cubicBezTo>
                    <a:pt x="303" y="755"/>
                    <a:pt x="303" y="755"/>
                    <a:pt x="303" y="755"/>
                  </a:cubicBezTo>
                  <a:cubicBezTo>
                    <a:pt x="295" y="765"/>
                    <a:pt x="283" y="770"/>
                    <a:pt x="272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75"/>
            <p:cNvSpPr/>
            <p:nvPr/>
          </p:nvSpPr>
          <p:spPr>
            <a:xfrm>
              <a:off x="1287" y="2479"/>
              <a:ext cx="5" cy="28"/>
            </a:xfrm>
            <a:custGeom>
              <a:avLst/>
              <a:gdLst/>
              <a:ahLst/>
              <a:cxnLst/>
              <a:rect l="l" t="t" r="r" b="b"/>
              <a:pathLst>
                <a:path w="80" h="464" extrusionOk="0">
                  <a:moveTo>
                    <a:pt x="40" y="464"/>
                  </a:moveTo>
                  <a:cubicBezTo>
                    <a:pt x="18" y="464"/>
                    <a:pt x="0" y="446"/>
                    <a:pt x="0" y="4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424"/>
                    <a:pt x="80" y="424"/>
                    <a:pt x="80" y="424"/>
                  </a:cubicBezTo>
                  <a:cubicBezTo>
                    <a:pt x="80" y="446"/>
                    <a:pt x="62" y="464"/>
                    <a:pt x="40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75"/>
            <p:cNvSpPr/>
            <p:nvPr/>
          </p:nvSpPr>
          <p:spPr>
            <a:xfrm>
              <a:off x="1287" y="2453"/>
              <a:ext cx="5" cy="18"/>
            </a:xfrm>
            <a:custGeom>
              <a:avLst/>
              <a:gdLst/>
              <a:ahLst/>
              <a:cxnLst/>
              <a:rect l="l" t="t" r="r" b="b"/>
              <a:pathLst>
                <a:path w="80" h="299" extrusionOk="0">
                  <a:moveTo>
                    <a:pt x="40" y="299"/>
                  </a:moveTo>
                  <a:cubicBezTo>
                    <a:pt x="18" y="299"/>
                    <a:pt x="0" y="281"/>
                    <a:pt x="0" y="25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259"/>
                    <a:pt x="80" y="259"/>
                    <a:pt x="80" y="259"/>
                  </a:cubicBezTo>
                  <a:cubicBezTo>
                    <a:pt x="80" y="281"/>
                    <a:pt x="62" y="299"/>
                    <a:pt x="40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75"/>
            <p:cNvSpPr/>
            <p:nvPr/>
          </p:nvSpPr>
          <p:spPr>
            <a:xfrm>
              <a:off x="1287" y="2437"/>
              <a:ext cx="5" cy="12"/>
            </a:xfrm>
            <a:custGeom>
              <a:avLst/>
              <a:gdLst/>
              <a:ahLst/>
              <a:cxnLst/>
              <a:rect l="l" t="t" r="r" b="b"/>
              <a:pathLst>
                <a:path w="80" h="200" extrusionOk="0">
                  <a:moveTo>
                    <a:pt x="40" y="200"/>
                  </a:moveTo>
                  <a:cubicBezTo>
                    <a:pt x="18" y="200"/>
                    <a:pt x="0" y="182"/>
                    <a:pt x="0" y="1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160"/>
                    <a:pt x="80" y="160"/>
                    <a:pt x="80" y="160"/>
                  </a:cubicBezTo>
                  <a:cubicBezTo>
                    <a:pt x="80" y="182"/>
                    <a:pt x="62" y="200"/>
                    <a:pt x="40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75"/>
            <p:cNvSpPr/>
            <p:nvPr/>
          </p:nvSpPr>
          <p:spPr>
            <a:xfrm>
              <a:off x="1279" y="2393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76" y="352"/>
                  </a:moveTo>
                  <a:cubicBezTo>
                    <a:pt x="79" y="352"/>
                    <a:pt x="0" y="273"/>
                    <a:pt x="0" y="176"/>
                  </a:cubicBezTo>
                  <a:cubicBezTo>
                    <a:pt x="0" y="79"/>
                    <a:pt x="79" y="0"/>
                    <a:pt x="176" y="0"/>
                  </a:cubicBezTo>
                  <a:cubicBezTo>
                    <a:pt x="273" y="0"/>
                    <a:pt x="352" y="79"/>
                    <a:pt x="352" y="176"/>
                  </a:cubicBezTo>
                  <a:cubicBezTo>
                    <a:pt x="352" y="273"/>
                    <a:pt x="273" y="352"/>
                    <a:pt x="176" y="352"/>
                  </a:cubicBezTo>
                  <a:close/>
                  <a:moveTo>
                    <a:pt x="176" y="80"/>
                  </a:moveTo>
                  <a:cubicBezTo>
                    <a:pt x="123" y="80"/>
                    <a:pt x="80" y="123"/>
                    <a:pt x="80" y="176"/>
                  </a:cubicBezTo>
                  <a:cubicBezTo>
                    <a:pt x="80" y="229"/>
                    <a:pt x="123" y="272"/>
                    <a:pt x="176" y="272"/>
                  </a:cubicBezTo>
                  <a:cubicBezTo>
                    <a:pt x="229" y="272"/>
                    <a:pt x="272" y="229"/>
                    <a:pt x="272" y="176"/>
                  </a:cubicBezTo>
                  <a:cubicBezTo>
                    <a:pt x="272" y="123"/>
                    <a:pt x="229" y="80"/>
                    <a:pt x="176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75"/>
            <p:cNvSpPr/>
            <p:nvPr/>
          </p:nvSpPr>
          <p:spPr>
            <a:xfrm>
              <a:off x="1242" y="2404"/>
              <a:ext cx="42" cy="5"/>
            </a:xfrm>
            <a:custGeom>
              <a:avLst/>
              <a:gdLst/>
              <a:ahLst/>
              <a:cxnLst/>
              <a:rect l="l" t="t" r="r" b="b"/>
              <a:pathLst>
                <a:path w="699" h="80" extrusionOk="0">
                  <a:moveTo>
                    <a:pt x="659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81" y="0"/>
                    <a:pt x="699" y="18"/>
                    <a:pt x="699" y="40"/>
                  </a:cubicBezTo>
                  <a:cubicBezTo>
                    <a:pt x="699" y="62"/>
                    <a:pt x="681" y="80"/>
                    <a:pt x="659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p75"/>
            <p:cNvSpPr/>
            <p:nvPr/>
          </p:nvSpPr>
          <p:spPr>
            <a:xfrm>
              <a:off x="1266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5" h="103" extrusionOk="0">
                  <a:moveTo>
                    <a:pt x="293" y="103"/>
                  </a:moveTo>
                  <a:cubicBezTo>
                    <a:pt x="292" y="103"/>
                    <a:pt x="291" y="103"/>
                    <a:pt x="289" y="103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17" y="78"/>
                    <a:pt x="0" y="58"/>
                    <a:pt x="3" y="36"/>
                  </a:cubicBezTo>
                  <a:cubicBezTo>
                    <a:pt x="5" y="15"/>
                    <a:pt x="24" y="0"/>
                    <a:pt x="46" y="0"/>
                  </a:cubicBezTo>
                  <a:cubicBezTo>
                    <a:pt x="297" y="24"/>
                    <a:pt x="297" y="24"/>
                    <a:pt x="297" y="24"/>
                  </a:cubicBezTo>
                  <a:cubicBezTo>
                    <a:pt x="319" y="26"/>
                    <a:pt x="335" y="45"/>
                    <a:pt x="333" y="67"/>
                  </a:cubicBezTo>
                  <a:cubicBezTo>
                    <a:pt x="331" y="88"/>
                    <a:pt x="314" y="103"/>
                    <a:pt x="2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75"/>
            <p:cNvSpPr/>
            <p:nvPr/>
          </p:nvSpPr>
          <p:spPr>
            <a:xfrm>
              <a:off x="1239" y="2401"/>
              <a:ext cx="8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95" y="128"/>
                  </a:moveTo>
                  <a:cubicBezTo>
                    <a:pt x="86" y="128"/>
                    <a:pt x="77" y="125"/>
                    <a:pt x="70" y="118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" y="60"/>
                    <a:pt x="0" y="35"/>
                    <a:pt x="14" y="18"/>
                  </a:cubicBezTo>
                  <a:cubicBezTo>
                    <a:pt x="29" y="1"/>
                    <a:pt x="54" y="0"/>
                    <a:pt x="70" y="14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38" y="72"/>
                    <a:pt x="140" y="97"/>
                    <a:pt x="126" y="114"/>
                  </a:cubicBezTo>
                  <a:cubicBezTo>
                    <a:pt x="118" y="123"/>
                    <a:pt x="107" y="128"/>
                    <a:pt x="9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p75"/>
            <p:cNvSpPr/>
            <p:nvPr/>
          </p:nvSpPr>
          <p:spPr>
            <a:xfrm>
              <a:off x="1287" y="2375"/>
              <a:ext cx="5" cy="23"/>
            </a:xfrm>
            <a:custGeom>
              <a:avLst/>
              <a:gdLst/>
              <a:ahLst/>
              <a:cxnLst/>
              <a:rect l="l" t="t" r="r" b="b"/>
              <a:pathLst>
                <a:path w="80" h="381" extrusionOk="0">
                  <a:moveTo>
                    <a:pt x="40" y="381"/>
                  </a:moveTo>
                  <a:cubicBezTo>
                    <a:pt x="18" y="381"/>
                    <a:pt x="0" y="363"/>
                    <a:pt x="0" y="3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341"/>
                    <a:pt x="80" y="341"/>
                    <a:pt x="80" y="341"/>
                  </a:cubicBezTo>
                  <a:cubicBezTo>
                    <a:pt x="80" y="363"/>
                    <a:pt x="62" y="381"/>
                    <a:pt x="40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p75"/>
            <p:cNvSpPr/>
            <p:nvPr/>
          </p:nvSpPr>
          <p:spPr>
            <a:xfrm>
              <a:off x="1263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9" h="188" extrusionOk="0">
                  <a:moveTo>
                    <a:pt x="95" y="188"/>
                  </a:moveTo>
                  <a:cubicBezTo>
                    <a:pt x="43" y="188"/>
                    <a:pt x="0" y="146"/>
                    <a:pt x="0" y="94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147" y="0"/>
                    <a:pt x="189" y="42"/>
                    <a:pt x="189" y="94"/>
                  </a:cubicBezTo>
                  <a:cubicBezTo>
                    <a:pt x="189" y="146"/>
                    <a:pt x="147" y="188"/>
                    <a:pt x="95" y="188"/>
                  </a:cubicBezTo>
                  <a:close/>
                  <a:moveTo>
                    <a:pt x="95" y="79"/>
                  </a:moveTo>
                  <a:cubicBezTo>
                    <a:pt x="87" y="79"/>
                    <a:pt x="80" y="86"/>
                    <a:pt x="80" y="94"/>
                  </a:cubicBezTo>
                  <a:cubicBezTo>
                    <a:pt x="80" y="110"/>
                    <a:pt x="110" y="110"/>
                    <a:pt x="110" y="94"/>
                  </a:cubicBezTo>
                  <a:cubicBezTo>
                    <a:pt x="110" y="86"/>
                    <a:pt x="103" y="79"/>
                    <a:pt x="95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p75"/>
            <p:cNvSpPr/>
            <p:nvPr/>
          </p:nvSpPr>
          <p:spPr>
            <a:xfrm>
              <a:off x="1296" y="2404"/>
              <a:ext cx="39" cy="5"/>
            </a:xfrm>
            <a:custGeom>
              <a:avLst/>
              <a:gdLst/>
              <a:ahLst/>
              <a:cxnLst/>
              <a:rect l="l" t="t" r="r" b="b"/>
              <a:pathLst>
                <a:path w="683" h="80" extrusionOk="0">
                  <a:moveTo>
                    <a:pt x="643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43" y="0"/>
                    <a:pt x="643" y="0"/>
                    <a:pt x="643" y="0"/>
                  </a:cubicBezTo>
                  <a:cubicBezTo>
                    <a:pt x="665" y="0"/>
                    <a:pt x="683" y="18"/>
                    <a:pt x="683" y="40"/>
                  </a:cubicBezTo>
                  <a:cubicBezTo>
                    <a:pt x="683" y="62"/>
                    <a:pt x="665" y="80"/>
                    <a:pt x="643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p75"/>
            <p:cNvSpPr/>
            <p:nvPr/>
          </p:nvSpPr>
          <p:spPr>
            <a:xfrm>
              <a:off x="1294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4" h="105" extrusionOk="0">
                  <a:moveTo>
                    <a:pt x="42" y="105"/>
                  </a:moveTo>
                  <a:cubicBezTo>
                    <a:pt x="21" y="105"/>
                    <a:pt x="4" y="90"/>
                    <a:pt x="2" y="69"/>
                  </a:cubicBezTo>
                  <a:cubicBezTo>
                    <a:pt x="0" y="47"/>
                    <a:pt x="16" y="28"/>
                    <a:pt x="38" y="26"/>
                  </a:cubicBezTo>
                  <a:cubicBezTo>
                    <a:pt x="289" y="2"/>
                    <a:pt x="289" y="2"/>
                    <a:pt x="289" y="2"/>
                  </a:cubicBezTo>
                  <a:cubicBezTo>
                    <a:pt x="310" y="0"/>
                    <a:pt x="330" y="16"/>
                    <a:pt x="332" y="38"/>
                  </a:cubicBezTo>
                  <a:cubicBezTo>
                    <a:pt x="334" y="60"/>
                    <a:pt x="318" y="80"/>
                    <a:pt x="296" y="82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4" y="105"/>
                    <a:pt x="43" y="105"/>
                    <a:pt x="42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p75"/>
            <p:cNvSpPr/>
            <p:nvPr/>
          </p:nvSpPr>
          <p:spPr>
            <a:xfrm>
              <a:off x="1331" y="2401"/>
              <a:ext cx="9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45" y="128"/>
                  </a:moveTo>
                  <a:cubicBezTo>
                    <a:pt x="34" y="128"/>
                    <a:pt x="22" y="123"/>
                    <a:pt x="15" y="114"/>
                  </a:cubicBezTo>
                  <a:cubicBezTo>
                    <a:pt x="0" y="97"/>
                    <a:pt x="2" y="72"/>
                    <a:pt x="19" y="5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86" y="0"/>
                    <a:pt x="112" y="1"/>
                    <a:pt x="126" y="18"/>
                  </a:cubicBezTo>
                  <a:cubicBezTo>
                    <a:pt x="140" y="35"/>
                    <a:pt x="138" y="60"/>
                    <a:pt x="122" y="74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63" y="124"/>
                    <a:pt x="54" y="128"/>
                    <a:pt x="4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75"/>
            <p:cNvSpPr/>
            <p:nvPr/>
          </p:nvSpPr>
          <p:spPr>
            <a:xfrm>
              <a:off x="1306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94" y="188"/>
                  </a:moveTo>
                  <a:cubicBezTo>
                    <a:pt x="42" y="188"/>
                    <a:pt x="0" y="146"/>
                    <a:pt x="0" y="94"/>
                  </a:cubicBezTo>
                  <a:cubicBezTo>
                    <a:pt x="0" y="42"/>
                    <a:pt x="42" y="0"/>
                    <a:pt x="94" y="0"/>
                  </a:cubicBezTo>
                  <a:cubicBezTo>
                    <a:pt x="146" y="0"/>
                    <a:pt x="188" y="42"/>
                    <a:pt x="188" y="94"/>
                  </a:cubicBezTo>
                  <a:cubicBezTo>
                    <a:pt x="188" y="146"/>
                    <a:pt x="146" y="188"/>
                    <a:pt x="94" y="188"/>
                  </a:cubicBezTo>
                  <a:close/>
                  <a:moveTo>
                    <a:pt x="94" y="79"/>
                  </a:moveTo>
                  <a:cubicBezTo>
                    <a:pt x="86" y="79"/>
                    <a:pt x="79" y="86"/>
                    <a:pt x="79" y="94"/>
                  </a:cubicBezTo>
                  <a:cubicBezTo>
                    <a:pt x="79" y="110"/>
                    <a:pt x="109" y="110"/>
                    <a:pt x="109" y="94"/>
                  </a:cubicBezTo>
                  <a:cubicBezTo>
                    <a:pt x="109" y="86"/>
                    <a:pt x="102" y="79"/>
                    <a:pt x="94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33" name="Google Shape;2133;p75"/>
          <p:cNvGrpSpPr/>
          <p:nvPr/>
        </p:nvGrpSpPr>
        <p:grpSpPr>
          <a:xfrm>
            <a:off x="26570818" y="37833841"/>
            <a:ext cx="1257819" cy="2515639"/>
            <a:chOff x="1176" y="2347"/>
            <a:chExt cx="228" cy="228"/>
          </a:xfrm>
        </p:grpSpPr>
        <p:sp>
          <p:nvSpPr>
            <p:cNvPr id="2134" name="Google Shape;2134;p75"/>
            <p:cNvSpPr/>
            <p:nvPr/>
          </p:nvSpPr>
          <p:spPr>
            <a:xfrm>
              <a:off x="1176" y="2347"/>
              <a:ext cx="228" cy="228"/>
            </a:xfrm>
            <a:custGeom>
              <a:avLst/>
              <a:gdLst/>
              <a:ahLst/>
              <a:cxnLst/>
              <a:rect l="l" t="t" r="r" b="b"/>
              <a:pathLst>
                <a:path w="3796" h="3796" extrusionOk="0">
                  <a:moveTo>
                    <a:pt x="1898" y="3796"/>
                  </a:moveTo>
                  <a:cubicBezTo>
                    <a:pt x="851" y="3796"/>
                    <a:pt x="0" y="2945"/>
                    <a:pt x="0" y="1899"/>
                  </a:cubicBezTo>
                  <a:cubicBezTo>
                    <a:pt x="0" y="852"/>
                    <a:pt x="851" y="0"/>
                    <a:pt x="1898" y="0"/>
                  </a:cubicBezTo>
                  <a:cubicBezTo>
                    <a:pt x="2944" y="0"/>
                    <a:pt x="3796" y="852"/>
                    <a:pt x="3796" y="1899"/>
                  </a:cubicBezTo>
                  <a:cubicBezTo>
                    <a:pt x="3796" y="2945"/>
                    <a:pt x="2944" y="3796"/>
                    <a:pt x="1898" y="3796"/>
                  </a:cubicBezTo>
                  <a:close/>
                  <a:moveTo>
                    <a:pt x="1898" y="80"/>
                  </a:moveTo>
                  <a:cubicBezTo>
                    <a:pt x="895" y="80"/>
                    <a:pt x="79" y="896"/>
                    <a:pt x="79" y="1899"/>
                  </a:cubicBezTo>
                  <a:cubicBezTo>
                    <a:pt x="79" y="2901"/>
                    <a:pt x="895" y="3717"/>
                    <a:pt x="1898" y="3717"/>
                  </a:cubicBezTo>
                  <a:cubicBezTo>
                    <a:pt x="2900" y="3717"/>
                    <a:pt x="3716" y="2901"/>
                    <a:pt x="3716" y="1899"/>
                  </a:cubicBezTo>
                  <a:cubicBezTo>
                    <a:pt x="3716" y="896"/>
                    <a:pt x="2900" y="80"/>
                    <a:pt x="1898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75"/>
            <p:cNvSpPr/>
            <p:nvPr/>
          </p:nvSpPr>
          <p:spPr>
            <a:xfrm>
              <a:off x="1181" y="2426"/>
              <a:ext cx="218" cy="5"/>
            </a:xfrm>
            <a:custGeom>
              <a:avLst/>
              <a:gdLst/>
              <a:ahLst/>
              <a:cxnLst/>
              <a:rect l="l" t="t" r="r" b="b"/>
              <a:pathLst>
                <a:path w="3632" h="80" extrusionOk="0">
                  <a:moveTo>
                    <a:pt x="3592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3592" y="0"/>
                    <a:pt x="3592" y="0"/>
                    <a:pt x="3592" y="0"/>
                  </a:cubicBezTo>
                  <a:cubicBezTo>
                    <a:pt x="3614" y="0"/>
                    <a:pt x="3632" y="18"/>
                    <a:pt x="3632" y="40"/>
                  </a:cubicBezTo>
                  <a:cubicBezTo>
                    <a:pt x="3632" y="62"/>
                    <a:pt x="3614" y="80"/>
                    <a:pt x="3592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75"/>
            <p:cNvSpPr/>
            <p:nvPr/>
          </p:nvSpPr>
          <p:spPr>
            <a:xfrm>
              <a:off x="1296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1702" y="1062"/>
                  </a:moveTo>
                  <a:cubicBezTo>
                    <a:pt x="1696" y="1062"/>
                    <a:pt x="1689" y="1060"/>
                    <a:pt x="1682" y="1056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6" y="69"/>
                    <a:pt x="0" y="45"/>
                    <a:pt x="11" y="26"/>
                  </a:cubicBezTo>
                  <a:cubicBezTo>
                    <a:pt x="22" y="7"/>
                    <a:pt x="46" y="0"/>
                    <a:pt x="65" y="11"/>
                  </a:cubicBezTo>
                  <a:cubicBezTo>
                    <a:pt x="1723" y="988"/>
                    <a:pt x="1723" y="988"/>
                    <a:pt x="1723" y="988"/>
                  </a:cubicBezTo>
                  <a:cubicBezTo>
                    <a:pt x="1742" y="999"/>
                    <a:pt x="1748" y="1023"/>
                    <a:pt x="1737" y="1042"/>
                  </a:cubicBezTo>
                  <a:cubicBezTo>
                    <a:pt x="1729" y="1055"/>
                    <a:pt x="1716" y="1062"/>
                    <a:pt x="1702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75"/>
            <p:cNvSpPr/>
            <p:nvPr/>
          </p:nvSpPr>
          <p:spPr>
            <a:xfrm>
              <a:off x="1287" y="2520"/>
              <a:ext cx="5" cy="54"/>
            </a:xfrm>
            <a:custGeom>
              <a:avLst/>
              <a:gdLst/>
              <a:ahLst/>
              <a:cxnLst/>
              <a:rect l="l" t="t" r="r" b="b"/>
              <a:pathLst>
                <a:path w="80" h="904" extrusionOk="0">
                  <a:moveTo>
                    <a:pt x="40" y="904"/>
                  </a:moveTo>
                  <a:cubicBezTo>
                    <a:pt x="18" y="904"/>
                    <a:pt x="0" y="886"/>
                    <a:pt x="0" y="86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864"/>
                    <a:pt x="80" y="864"/>
                    <a:pt x="80" y="864"/>
                  </a:cubicBezTo>
                  <a:cubicBezTo>
                    <a:pt x="80" y="886"/>
                    <a:pt x="62" y="904"/>
                    <a:pt x="40" y="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75"/>
            <p:cNvSpPr/>
            <p:nvPr/>
          </p:nvSpPr>
          <p:spPr>
            <a:xfrm>
              <a:off x="1306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03" y="1292"/>
                  </a:moveTo>
                  <a:cubicBezTo>
                    <a:pt x="386" y="1292"/>
                    <a:pt x="370" y="1281"/>
                    <a:pt x="365" y="1264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40"/>
                    <a:pt x="2" y="27"/>
                    <a:pt x="10" y="17"/>
                  </a:cubicBezTo>
                  <a:cubicBezTo>
                    <a:pt x="17" y="7"/>
                    <a:pt x="29" y="1"/>
                    <a:pt x="42" y="1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96" y="0"/>
                    <a:pt x="309" y="8"/>
                    <a:pt x="316" y="22"/>
                  </a:cubicBezTo>
                  <a:cubicBezTo>
                    <a:pt x="840" y="1017"/>
                    <a:pt x="840" y="1017"/>
                    <a:pt x="840" y="1017"/>
                  </a:cubicBezTo>
                  <a:cubicBezTo>
                    <a:pt x="850" y="1036"/>
                    <a:pt x="842" y="1061"/>
                    <a:pt x="823" y="1071"/>
                  </a:cubicBezTo>
                  <a:cubicBezTo>
                    <a:pt x="803" y="1081"/>
                    <a:pt x="779" y="1074"/>
                    <a:pt x="769" y="1054"/>
                  </a:cubicBezTo>
                  <a:cubicBezTo>
                    <a:pt x="257" y="80"/>
                    <a:pt x="257" y="80"/>
                    <a:pt x="257" y="80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441" y="1241"/>
                    <a:pt x="441" y="1241"/>
                    <a:pt x="441" y="1241"/>
                  </a:cubicBezTo>
                  <a:cubicBezTo>
                    <a:pt x="448" y="1262"/>
                    <a:pt x="435" y="1285"/>
                    <a:pt x="414" y="1291"/>
                  </a:cubicBezTo>
                  <a:cubicBezTo>
                    <a:pt x="411" y="1292"/>
                    <a:pt x="407" y="1292"/>
                    <a:pt x="403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75"/>
            <p:cNvSpPr/>
            <p:nvPr/>
          </p:nvSpPr>
          <p:spPr>
            <a:xfrm>
              <a:off x="1338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2" h="770" extrusionOk="0">
                  <a:moveTo>
                    <a:pt x="601" y="770"/>
                  </a:moveTo>
                  <a:cubicBezTo>
                    <a:pt x="589" y="770"/>
                    <a:pt x="578" y="765"/>
                    <a:pt x="570" y="75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" y="53"/>
                    <a:pt x="0" y="37"/>
                    <a:pt x="6" y="23"/>
                  </a:cubicBezTo>
                  <a:cubicBezTo>
                    <a:pt x="13" y="9"/>
                    <a:pt x="27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2" y="1"/>
                    <a:pt x="412" y="1"/>
                    <a:pt x="412" y="1"/>
                  </a:cubicBezTo>
                  <a:cubicBezTo>
                    <a:pt x="422" y="1"/>
                    <a:pt x="431" y="4"/>
                    <a:pt x="438" y="10"/>
                  </a:cubicBezTo>
                  <a:cubicBezTo>
                    <a:pt x="854" y="369"/>
                    <a:pt x="854" y="369"/>
                    <a:pt x="854" y="369"/>
                  </a:cubicBezTo>
                  <a:cubicBezTo>
                    <a:pt x="871" y="383"/>
                    <a:pt x="872" y="408"/>
                    <a:pt x="858" y="425"/>
                  </a:cubicBezTo>
                  <a:cubicBezTo>
                    <a:pt x="844" y="442"/>
                    <a:pt x="818" y="444"/>
                    <a:pt x="802" y="429"/>
                  </a:cubicBezTo>
                  <a:cubicBezTo>
                    <a:pt x="397" y="80"/>
                    <a:pt x="397" y="80"/>
                    <a:pt x="397" y="80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632" y="705"/>
                    <a:pt x="632" y="705"/>
                    <a:pt x="632" y="705"/>
                  </a:cubicBezTo>
                  <a:cubicBezTo>
                    <a:pt x="646" y="722"/>
                    <a:pt x="643" y="747"/>
                    <a:pt x="626" y="761"/>
                  </a:cubicBezTo>
                  <a:cubicBezTo>
                    <a:pt x="618" y="767"/>
                    <a:pt x="610" y="770"/>
                    <a:pt x="601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75"/>
            <p:cNvSpPr/>
            <p:nvPr/>
          </p:nvSpPr>
          <p:spPr>
            <a:xfrm>
              <a:off x="1179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45" y="1062"/>
                  </a:moveTo>
                  <a:cubicBezTo>
                    <a:pt x="32" y="1062"/>
                    <a:pt x="18" y="1055"/>
                    <a:pt x="11" y="1042"/>
                  </a:cubicBezTo>
                  <a:cubicBezTo>
                    <a:pt x="0" y="1023"/>
                    <a:pt x="6" y="999"/>
                    <a:pt x="25" y="988"/>
                  </a:cubicBezTo>
                  <a:cubicBezTo>
                    <a:pt x="1682" y="11"/>
                    <a:pt x="1682" y="11"/>
                    <a:pt x="1682" y="11"/>
                  </a:cubicBezTo>
                  <a:cubicBezTo>
                    <a:pt x="1701" y="0"/>
                    <a:pt x="1726" y="7"/>
                    <a:pt x="1737" y="26"/>
                  </a:cubicBezTo>
                  <a:cubicBezTo>
                    <a:pt x="1748" y="45"/>
                    <a:pt x="1742" y="69"/>
                    <a:pt x="1723" y="80"/>
                  </a:cubicBezTo>
                  <a:cubicBezTo>
                    <a:pt x="65" y="1056"/>
                    <a:pt x="65" y="1056"/>
                    <a:pt x="65" y="1056"/>
                  </a:cubicBezTo>
                  <a:cubicBezTo>
                    <a:pt x="59" y="1060"/>
                    <a:pt x="52" y="1062"/>
                    <a:pt x="45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75"/>
            <p:cNvSpPr/>
            <p:nvPr/>
          </p:nvSpPr>
          <p:spPr>
            <a:xfrm>
              <a:off x="1222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47" y="1292"/>
                  </a:moveTo>
                  <a:cubicBezTo>
                    <a:pt x="443" y="1292"/>
                    <a:pt x="439" y="1292"/>
                    <a:pt x="435" y="1291"/>
                  </a:cubicBezTo>
                  <a:cubicBezTo>
                    <a:pt x="414" y="1285"/>
                    <a:pt x="402" y="1262"/>
                    <a:pt x="408" y="1241"/>
                  </a:cubicBezTo>
                  <a:cubicBezTo>
                    <a:pt x="755" y="81"/>
                    <a:pt x="755" y="81"/>
                    <a:pt x="755" y="81"/>
                  </a:cubicBezTo>
                  <a:cubicBezTo>
                    <a:pt x="593" y="80"/>
                    <a:pt x="593" y="80"/>
                    <a:pt x="593" y="80"/>
                  </a:cubicBezTo>
                  <a:cubicBezTo>
                    <a:pt x="81" y="1054"/>
                    <a:pt x="81" y="1054"/>
                    <a:pt x="81" y="1054"/>
                  </a:cubicBezTo>
                  <a:cubicBezTo>
                    <a:pt x="70" y="1074"/>
                    <a:pt x="46" y="1081"/>
                    <a:pt x="27" y="1071"/>
                  </a:cubicBezTo>
                  <a:cubicBezTo>
                    <a:pt x="7" y="1061"/>
                    <a:pt x="0" y="1036"/>
                    <a:pt x="10" y="1017"/>
                  </a:cubicBezTo>
                  <a:cubicBezTo>
                    <a:pt x="533" y="22"/>
                    <a:pt x="533" y="22"/>
                    <a:pt x="533" y="22"/>
                  </a:cubicBezTo>
                  <a:cubicBezTo>
                    <a:pt x="540" y="8"/>
                    <a:pt x="554" y="0"/>
                    <a:pt x="569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21" y="1"/>
                    <a:pt x="832" y="7"/>
                    <a:pt x="840" y="17"/>
                  </a:cubicBezTo>
                  <a:cubicBezTo>
                    <a:pt x="847" y="27"/>
                    <a:pt x="850" y="40"/>
                    <a:pt x="846" y="52"/>
                  </a:cubicBezTo>
                  <a:cubicBezTo>
                    <a:pt x="485" y="1264"/>
                    <a:pt x="485" y="1264"/>
                    <a:pt x="485" y="1264"/>
                  </a:cubicBezTo>
                  <a:cubicBezTo>
                    <a:pt x="480" y="1281"/>
                    <a:pt x="464" y="1292"/>
                    <a:pt x="447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75"/>
            <p:cNvSpPr/>
            <p:nvPr/>
          </p:nvSpPr>
          <p:spPr>
            <a:xfrm>
              <a:off x="1189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3" h="770" extrusionOk="0">
                  <a:moveTo>
                    <a:pt x="272" y="770"/>
                  </a:moveTo>
                  <a:cubicBezTo>
                    <a:pt x="263" y="770"/>
                    <a:pt x="254" y="767"/>
                    <a:pt x="247" y="761"/>
                  </a:cubicBezTo>
                  <a:cubicBezTo>
                    <a:pt x="230" y="747"/>
                    <a:pt x="227" y="722"/>
                    <a:pt x="241" y="705"/>
                  </a:cubicBezTo>
                  <a:cubicBezTo>
                    <a:pt x="747" y="80"/>
                    <a:pt x="747" y="80"/>
                    <a:pt x="747" y="80"/>
                  </a:cubicBezTo>
                  <a:cubicBezTo>
                    <a:pt x="475" y="80"/>
                    <a:pt x="475" y="80"/>
                    <a:pt x="475" y="80"/>
                  </a:cubicBezTo>
                  <a:cubicBezTo>
                    <a:pt x="71" y="429"/>
                    <a:pt x="71" y="429"/>
                    <a:pt x="71" y="429"/>
                  </a:cubicBezTo>
                  <a:cubicBezTo>
                    <a:pt x="54" y="444"/>
                    <a:pt x="29" y="442"/>
                    <a:pt x="14" y="425"/>
                  </a:cubicBezTo>
                  <a:cubicBezTo>
                    <a:pt x="0" y="408"/>
                    <a:pt x="2" y="383"/>
                    <a:pt x="19" y="369"/>
                  </a:cubicBezTo>
                  <a:cubicBezTo>
                    <a:pt x="435" y="10"/>
                    <a:pt x="435" y="10"/>
                    <a:pt x="435" y="10"/>
                  </a:cubicBezTo>
                  <a:cubicBezTo>
                    <a:pt x="442" y="4"/>
                    <a:pt x="451" y="1"/>
                    <a:pt x="461" y="1"/>
                  </a:cubicBezTo>
                  <a:cubicBezTo>
                    <a:pt x="830" y="0"/>
                    <a:pt x="830" y="0"/>
                    <a:pt x="830" y="0"/>
                  </a:cubicBezTo>
                  <a:cubicBezTo>
                    <a:pt x="831" y="0"/>
                    <a:pt x="831" y="0"/>
                    <a:pt x="831" y="0"/>
                  </a:cubicBezTo>
                  <a:cubicBezTo>
                    <a:pt x="846" y="0"/>
                    <a:pt x="860" y="9"/>
                    <a:pt x="866" y="23"/>
                  </a:cubicBezTo>
                  <a:cubicBezTo>
                    <a:pt x="873" y="37"/>
                    <a:pt x="871" y="53"/>
                    <a:pt x="861" y="65"/>
                  </a:cubicBezTo>
                  <a:cubicBezTo>
                    <a:pt x="303" y="755"/>
                    <a:pt x="303" y="755"/>
                    <a:pt x="303" y="755"/>
                  </a:cubicBezTo>
                  <a:cubicBezTo>
                    <a:pt x="295" y="765"/>
                    <a:pt x="283" y="770"/>
                    <a:pt x="272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75"/>
            <p:cNvSpPr/>
            <p:nvPr/>
          </p:nvSpPr>
          <p:spPr>
            <a:xfrm>
              <a:off x="1287" y="2479"/>
              <a:ext cx="5" cy="28"/>
            </a:xfrm>
            <a:custGeom>
              <a:avLst/>
              <a:gdLst/>
              <a:ahLst/>
              <a:cxnLst/>
              <a:rect l="l" t="t" r="r" b="b"/>
              <a:pathLst>
                <a:path w="80" h="464" extrusionOk="0">
                  <a:moveTo>
                    <a:pt x="40" y="464"/>
                  </a:moveTo>
                  <a:cubicBezTo>
                    <a:pt x="18" y="464"/>
                    <a:pt x="0" y="446"/>
                    <a:pt x="0" y="4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424"/>
                    <a:pt x="80" y="424"/>
                    <a:pt x="80" y="424"/>
                  </a:cubicBezTo>
                  <a:cubicBezTo>
                    <a:pt x="80" y="446"/>
                    <a:pt x="62" y="464"/>
                    <a:pt x="40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75"/>
            <p:cNvSpPr/>
            <p:nvPr/>
          </p:nvSpPr>
          <p:spPr>
            <a:xfrm>
              <a:off x="1287" y="2453"/>
              <a:ext cx="5" cy="18"/>
            </a:xfrm>
            <a:custGeom>
              <a:avLst/>
              <a:gdLst/>
              <a:ahLst/>
              <a:cxnLst/>
              <a:rect l="l" t="t" r="r" b="b"/>
              <a:pathLst>
                <a:path w="80" h="299" extrusionOk="0">
                  <a:moveTo>
                    <a:pt x="40" y="299"/>
                  </a:moveTo>
                  <a:cubicBezTo>
                    <a:pt x="18" y="299"/>
                    <a:pt x="0" y="281"/>
                    <a:pt x="0" y="25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259"/>
                    <a:pt x="80" y="259"/>
                    <a:pt x="80" y="259"/>
                  </a:cubicBezTo>
                  <a:cubicBezTo>
                    <a:pt x="80" y="281"/>
                    <a:pt x="62" y="299"/>
                    <a:pt x="40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75"/>
            <p:cNvSpPr/>
            <p:nvPr/>
          </p:nvSpPr>
          <p:spPr>
            <a:xfrm>
              <a:off x="1287" y="2437"/>
              <a:ext cx="5" cy="12"/>
            </a:xfrm>
            <a:custGeom>
              <a:avLst/>
              <a:gdLst/>
              <a:ahLst/>
              <a:cxnLst/>
              <a:rect l="l" t="t" r="r" b="b"/>
              <a:pathLst>
                <a:path w="80" h="200" extrusionOk="0">
                  <a:moveTo>
                    <a:pt x="40" y="200"/>
                  </a:moveTo>
                  <a:cubicBezTo>
                    <a:pt x="18" y="200"/>
                    <a:pt x="0" y="182"/>
                    <a:pt x="0" y="1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160"/>
                    <a:pt x="80" y="160"/>
                    <a:pt x="80" y="160"/>
                  </a:cubicBezTo>
                  <a:cubicBezTo>
                    <a:pt x="80" y="182"/>
                    <a:pt x="62" y="200"/>
                    <a:pt x="40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75"/>
            <p:cNvSpPr/>
            <p:nvPr/>
          </p:nvSpPr>
          <p:spPr>
            <a:xfrm>
              <a:off x="1279" y="2393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76" y="352"/>
                  </a:moveTo>
                  <a:cubicBezTo>
                    <a:pt x="79" y="352"/>
                    <a:pt x="0" y="273"/>
                    <a:pt x="0" y="176"/>
                  </a:cubicBezTo>
                  <a:cubicBezTo>
                    <a:pt x="0" y="79"/>
                    <a:pt x="79" y="0"/>
                    <a:pt x="176" y="0"/>
                  </a:cubicBezTo>
                  <a:cubicBezTo>
                    <a:pt x="273" y="0"/>
                    <a:pt x="352" y="79"/>
                    <a:pt x="352" y="176"/>
                  </a:cubicBezTo>
                  <a:cubicBezTo>
                    <a:pt x="352" y="273"/>
                    <a:pt x="273" y="352"/>
                    <a:pt x="176" y="352"/>
                  </a:cubicBezTo>
                  <a:close/>
                  <a:moveTo>
                    <a:pt x="176" y="80"/>
                  </a:moveTo>
                  <a:cubicBezTo>
                    <a:pt x="123" y="80"/>
                    <a:pt x="80" y="123"/>
                    <a:pt x="80" y="176"/>
                  </a:cubicBezTo>
                  <a:cubicBezTo>
                    <a:pt x="80" y="229"/>
                    <a:pt x="123" y="272"/>
                    <a:pt x="176" y="272"/>
                  </a:cubicBezTo>
                  <a:cubicBezTo>
                    <a:pt x="229" y="272"/>
                    <a:pt x="272" y="229"/>
                    <a:pt x="272" y="176"/>
                  </a:cubicBezTo>
                  <a:cubicBezTo>
                    <a:pt x="272" y="123"/>
                    <a:pt x="229" y="80"/>
                    <a:pt x="176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75"/>
            <p:cNvSpPr/>
            <p:nvPr/>
          </p:nvSpPr>
          <p:spPr>
            <a:xfrm>
              <a:off x="1242" y="2404"/>
              <a:ext cx="42" cy="5"/>
            </a:xfrm>
            <a:custGeom>
              <a:avLst/>
              <a:gdLst/>
              <a:ahLst/>
              <a:cxnLst/>
              <a:rect l="l" t="t" r="r" b="b"/>
              <a:pathLst>
                <a:path w="699" h="80" extrusionOk="0">
                  <a:moveTo>
                    <a:pt x="659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81" y="0"/>
                    <a:pt x="699" y="18"/>
                    <a:pt x="699" y="40"/>
                  </a:cubicBezTo>
                  <a:cubicBezTo>
                    <a:pt x="699" y="62"/>
                    <a:pt x="681" y="80"/>
                    <a:pt x="659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75"/>
            <p:cNvSpPr/>
            <p:nvPr/>
          </p:nvSpPr>
          <p:spPr>
            <a:xfrm>
              <a:off x="1266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5" h="103" extrusionOk="0">
                  <a:moveTo>
                    <a:pt x="293" y="103"/>
                  </a:moveTo>
                  <a:cubicBezTo>
                    <a:pt x="292" y="103"/>
                    <a:pt x="291" y="103"/>
                    <a:pt x="289" y="103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17" y="78"/>
                    <a:pt x="0" y="58"/>
                    <a:pt x="3" y="36"/>
                  </a:cubicBezTo>
                  <a:cubicBezTo>
                    <a:pt x="5" y="15"/>
                    <a:pt x="24" y="0"/>
                    <a:pt x="46" y="0"/>
                  </a:cubicBezTo>
                  <a:cubicBezTo>
                    <a:pt x="297" y="24"/>
                    <a:pt x="297" y="24"/>
                    <a:pt x="297" y="24"/>
                  </a:cubicBezTo>
                  <a:cubicBezTo>
                    <a:pt x="319" y="26"/>
                    <a:pt x="335" y="45"/>
                    <a:pt x="333" y="67"/>
                  </a:cubicBezTo>
                  <a:cubicBezTo>
                    <a:pt x="331" y="88"/>
                    <a:pt x="314" y="103"/>
                    <a:pt x="2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75"/>
            <p:cNvSpPr/>
            <p:nvPr/>
          </p:nvSpPr>
          <p:spPr>
            <a:xfrm>
              <a:off x="1239" y="2401"/>
              <a:ext cx="8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95" y="128"/>
                  </a:moveTo>
                  <a:cubicBezTo>
                    <a:pt x="86" y="128"/>
                    <a:pt x="77" y="125"/>
                    <a:pt x="70" y="118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" y="60"/>
                    <a:pt x="0" y="35"/>
                    <a:pt x="14" y="18"/>
                  </a:cubicBezTo>
                  <a:cubicBezTo>
                    <a:pt x="29" y="1"/>
                    <a:pt x="54" y="0"/>
                    <a:pt x="70" y="14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38" y="72"/>
                    <a:pt x="140" y="97"/>
                    <a:pt x="126" y="114"/>
                  </a:cubicBezTo>
                  <a:cubicBezTo>
                    <a:pt x="118" y="123"/>
                    <a:pt x="107" y="128"/>
                    <a:pt x="9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75"/>
            <p:cNvSpPr/>
            <p:nvPr/>
          </p:nvSpPr>
          <p:spPr>
            <a:xfrm>
              <a:off x="1287" y="2375"/>
              <a:ext cx="5" cy="23"/>
            </a:xfrm>
            <a:custGeom>
              <a:avLst/>
              <a:gdLst/>
              <a:ahLst/>
              <a:cxnLst/>
              <a:rect l="l" t="t" r="r" b="b"/>
              <a:pathLst>
                <a:path w="80" h="381" extrusionOk="0">
                  <a:moveTo>
                    <a:pt x="40" y="381"/>
                  </a:moveTo>
                  <a:cubicBezTo>
                    <a:pt x="18" y="381"/>
                    <a:pt x="0" y="363"/>
                    <a:pt x="0" y="3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341"/>
                    <a:pt x="80" y="341"/>
                    <a:pt x="80" y="341"/>
                  </a:cubicBezTo>
                  <a:cubicBezTo>
                    <a:pt x="80" y="363"/>
                    <a:pt x="62" y="381"/>
                    <a:pt x="40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75"/>
            <p:cNvSpPr/>
            <p:nvPr/>
          </p:nvSpPr>
          <p:spPr>
            <a:xfrm>
              <a:off x="1263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9" h="188" extrusionOk="0">
                  <a:moveTo>
                    <a:pt x="95" y="188"/>
                  </a:moveTo>
                  <a:cubicBezTo>
                    <a:pt x="43" y="188"/>
                    <a:pt x="0" y="146"/>
                    <a:pt x="0" y="94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147" y="0"/>
                    <a:pt x="189" y="42"/>
                    <a:pt x="189" y="94"/>
                  </a:cubicBezTo>
                  <a:cubicBezTo>
                    <a:pt x="189" y="146"/>
                    <a:pt x="147" y="188"/>
                    <a:pt x="95" y="188"/>
                  </a:cubicBezTo>
                  <a:close/>
                  <a:moveTo>
                    <a:pt x="95" y="79"/>
                  </a:moveTo>
                  <a:cubicBezTo>
                    <a:pt x="87" y="79"/>
                    <a:pt x="80" y="86"/>
                    <a:pt x="80" y="94"/>
                  </a:cubicBezTo>
                  <a:cubicBezTo>
                    <a:pt x="80" y="110"/>
                    <a:pt x="110" y="110"/>
                    <a:pt x="110" y="94"/>
                  </a:cubicBezTo>
                  <a:cubicBezTo>
                    <a:pt x="110" y="86"/>
                    <a:pt x="103" y="79"/>
                    <a:pt x="95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75"/>
            <p:cNvSpPr/>
            <p:nvPr/>
          </p:nvSpPr>
          <p:spPr>
            <a:xfrm>
              <a:off x="1296" y="2404"/>
              <a:ext cx="39" cy="5"/>
            </a:xfrm>
            <a:custGeom>
              <a:avLst/>
              <a:gdLst/>
              <a:ahLst/>
              <a:cxnLst/>
              <a:rect l="l" t="t" r="r" b="b"/>
              <a:pathLst>
                <a:path w="683" h="80" extrusionOk="0">
                  <a:moveTo>
                    <a:pt x="643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43" y="0"/>
                    <a:pt x="643" y="0"/>
                    <a:pt x="643" y="0"/>
                  </a:cubicBezTo>
                  <a:cubicBezTo>
                    <a:pt x="665" y="0"/>
                    <a:pt x="683" y="18"/>
                    <a:pt x="683" y="40"/>
                  </a:cubicBezTo>
                  <a:cubicBezTo>
                    <a:pt x="683" y="62"/>
                    <a:pt x="665" y="80"/>
                    <a:pt x="643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p75"/>
            <p:cNvSpPr/>
            <p:nvPr/>
          </p:nvSpPr>
          <p:spPr>
            <a:xfrm>
              <a:off x="1294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4" h="105" extrusionOk="0">
                  <a:moveTo>
                    <a:pt x="42" y="105"/>
                  </a:moveTo>
                  <a:cubicBezTo>
                    <a:pt x="21" y="105"/>
                    <a:pt x="4" y="90"/>
                    <a:pt x="2" y="69"/>
                  </a:cubicBezTo>
                  <a:cubicBezTo>
                    <a:pt x="0" y="47"/>
                    <a:pt x="16" y="28"/>
                    <a:pt x="38" y="26"/>
                  </a:cubicBezTo>
                  <a:cubicBezTo>
                    <a:pt x="289" y="2"/>
                    <a:pt x="289" y="2"/>
                    <a:pt x="289" y="2"/>
                  </a:cubicBezTo>
                  <a:cubicBezTo>
                    <a:pt x="310" y="0"/>
                    <a:pt x="330" y="16"/>
                    <a:pt x="332" y="38"/>
                  </a:cubicBezTo>
                  <a:cubicBezTo>
                    <a:pt x="334" y="60"/>
                    <a:pt x="318" y="80"/>
                    <a:pt x="296" y="82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4" y="105"/>
                    <a:pt x="43" y="105"/>
                    <a:pt x="42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p75"/>
            <p:cNvSpPr/>
            <p:nvPr/>
          </p:nvSpPr>
          <p:spPr>
            <a:xfrm>
              <a:off x="1331" y="2401"/>
              <a:ext cx="9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45" y="128"/>
                  </a:moveTo>
                  <a:cubicBezTo>
                    <a:pt x="34" y="128"/>
                    <a:pt x="22" y="123"/>
                    <a:pt x="15" y="114"/>
                  </a:cubicBezTo>
                  <a:cubicBezTo>
                    <a:pt x="0" y="97"/>
                    <a:pt x="2" y="72"/>
                    <a:pt x="19" y="5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86" y="0"/>
                    <a:pt x="112" y="1"/>
                    <a:pt x="126" y="18"/>
                  </a:cubicBezTo>
                  <a:cubicBezTo>
                    <a:pt x="140" y="35"/>
                    <a:pt x="138" y="60"/>
                    <a:pt x="122" y="74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63" y="124"/>
                    <a:pt x="54" y="128"/>
                    <a:pt x="4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75"/>
            <p:cNvSpPr/>
            <p:nvPr/>
          </p:nvSpPr>
          <p:spPr>
            <a:xfrm>
              <a:off x="1306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94" y="188"/>
                  </a:moveTo>
                  <a:cubicBezTo>
                    <a:pt x="42" y="188"/>
                    <a:pt x="0" y="146"/>
                    <a:pt x="0" y="94"/>
                  </a:cubicBezTo>
                  <a:cubicBezTo>
                    <a:pt x="0" y="42"/>
                    <a:pt x="42" y="0"/>
                    <a:pt x="94" y="0"/>
                  </a:cubicBezTo>
                  <a:cubicBezTo>
                    <a:pt x="146" y="0"/>
                    <a:pt x="188" y="42"/>
                    <a:pt x="188" y="94"/>
                  </a:cubicBezTo>
                  <a:cubicBezTo>
                    <a:pt x="188" y="146"/>
                    <a:pt x="146" y="188"/>
                    <a:pt x="94" y="188"/>
                  </a:cubicBezTo>
                  <a:close/>
                  <a:moveTo>
                    <a:pt x="94" y="79"/>
                  </a:moveTo>
                  <a:cubicBezTo>
                    <a:pt x="86" y="79"/>
                    <a:pt x="79" y="86"/>
                    <a:pt x="79" y="94"/>
                  </a:cubicBezTo>
                  <a:cubicBezTo>
                    <a:pt x="79" y="110"/>
                    <a:pt x="109" y="110"/>
                    <a:pt x="109" y="94"/>
                  </a:cubicBezTo>
                  <a:cubicBezTo>
                    <a:pt x="109" y="86"/>
                    <a:pt x="102" y="79"/>
                    <a:pt x="94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6" name="Google Shape;2156;p75"/>
          <p:cNvGrpSpPr/>
          <p:nvPr/>
        </p:nvGrpSpPr>
        <p:grpSpPr>
          <a:xfrm>
            <a:off x="18763066" y="33709600"/>
            <a:ext cx="1257819" cy="2515639"/>
            <a:chOff x="1176" y="2347"/>
            <a:chExt cx="280" cy="228"/>
          </a:xfrm>
        </p:grpSpPr>
        <p:sp>
          <p:nvSpPr>
            <p:cNvPr id="2157" name="Google Shape;2157;p75"/>
            <p:cNvSpPr/>
            <p:nvPr/>
          </p:nvSpPr>
          <p:spPr>
            <a:xfrm>
              <a:off x="1176" y="2347"/>
              <a:ext cx="228" cy="228"/>
            </a:xfrm>
            <a:custGeom>
              <a:avLst/>
              <a:gdLst/>
              <a:ahLst/>
              <a:cxnLst/>
              <a:rect l="l" t="t" r="r" b="b"/>
              <a:pathLst>
                <a:path w="3796" h="3796" extrusionOk="0">
                  <a:moveTo>
                    <a:pt x="1898" y="3796"/>
                  </a:moveTo>
                  <a:cubicBezTo>
                    <a:pt x="851" y="3796"/>
                    <a:pt x="0" y="2945"/>
                    <a:pt x="0" y="1899"/>
                  </a:cubicBezTo>
                  <a:cubicBezTo>
                    <a:pt x="0" y="852"/>
                    <a:pt x="851" y="0"/>
                    <a:pt x="1898" y="0"/>
                  </a:cubicBezTo>
                  <a:cubicBezTo>
                    <a:pt x="2944" y="0"/>
                    <a:pt x="3796" y="852"/>
                    <a:pt x="3796" y="1899"/>
                  </a:cubicBezTo>
                  <a:cubicBezTo>
                    <a:pt x="3796" y="2945"/>
                    <a:pt x="2944" y="3796"/>
                    <a:pt x="1898" y="3796"/>
                  </a:cubicBezTo>
                  <a:close/>
                  <a:moveTo>
                    <a:pt x="1898" y="80"/>
                  </a:moveTo>
                  <a:cubicBezTo>
                    <a:pt x="895" y="80"/>
                    <a:pt x="79" y="896"/>
                    <a:pt x="79" y="1899"/>
                  </a:cubicBezTo>
                  <a:cubicBezTo>
                    <a:pt x="79" y="2901"/>
                    <a:pt x="895" y="3717"/>
                    <a:pt x="1898" y="3717"/>
                  </a:cubicBezTo>
                  <a:cubicBezTo>
                    <a:pt x="2900" y="3717"/>
                    <a:pt x="3716" y="2901"/>
                    <a:pt x="3716" y="1899"/>
                  </a:cubicBezTo>
                  <a:cubicBezTo>
                    <a:pt x="3716" y="896"/>
                    <a:pt x="2900" y="80"/>
                    <a:pt x="1898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75"/>
            <p:cNvSpPr/>
            <p:nvPr/>
          </p:nvSpPr>
          <p:spPr>
            <a:xfrm>
              <a:off x="1181" y="2426"/>
              <a:ext cx="218" cy="5"/>
            </a:xfrm>
            <a:custGeom>
              <a:avLst/>
              <a:gdLst/>
              <a:ahLst/>
              <a:cxnLst/>
              <a:rect l="l" t="t" r="r" b="b"/>
              <a:pathLst>
                <a:path w="3632" h="80" extrusionOk="0">
                  <a:moveTo>
                    <a:pt x="3592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3592" y="0"/>
                    <a:pt x="3592" y="0"/>
                    <a:pt x="3592" y="0"/>
                  </a:cubicBezTo>
                  <a:cubicBezTo>
                    <a:pt x="3614" y="0"/>
                    <a:pt x="3632" y="18"/>
                    <a:pt x="3632" y="40"/>
                  </a:cubicBezTo>
                  <a:cubicBezTo>
                    <a:pt x="3632" y="62"/>
                    <a:pt x="3614" y="80"/>
                    <a:pt x="3592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p75"/>
            <p:cNvSpPr/>
            <p:nvPr/>
          </p:nvSpPr>
          <p:spPr>
            <a:xfrm>
              <a:off x="1296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1702" y="1062"/>
                  </a:moveTo>
                  <a:cubicBezTo>
                    <a:pt x="1696" y="1062"/>
                    <a:pt x="1689" y="1060"/>
                    <a:pt x="1682" y="1056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6" y="69"/>
                    <a:pt x="0" y="45"/>
                    <a:pt x="11" y="26"/>
                  </a:cubicBezTo>
                  <a:cubicBezTo>
                    <a:pt x="22" y="7"/>
                    <a:pt x="46" y="0"/>
                    <a:pt x="65" y="11"/>
                  </a:cubicBezTo>
                  <a:cubicBezTo>
                    <a:pt x="1723" y="988"/>
                    <a:pt x="1723" y="988"/>
                    <a:pt x="1723" y="988"/>
                  </a:cubicBezTo>
                  <a:cubicBezTo>
                    <a:pt x="1742" y="999"/>
                    <a:pt x="1748" y="1023"/>
                    <a:pt x="1737" y="1042"/>
                  </a:cubicBezTo>
                  <a:cubicBezTo>
                    <a:pt x="1729" y="1055"/>
                    <a:pt x="1716" y="1062"/>
                    <a:pt x="1702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p75"/>
            <p:cNvSpPr/>
            <p:nvPr/>
          </p:nvSpPr>
          <p:spPr>
            <a:xfrm>
              <a:off x="1287" y="2520"/>
              <a:ext cx="5" cy="54"/>
            </a:xfrm>
            <a:custGeom>
              <a:avLst/>
              <a:gdLst/>
              <a:ahLst/>
              <a:cxnLst/>
              <a:rect l="l" t="t" r="r" b="b"/>
              <a:pathLst>
                <a:path w="80" h="904" extrusionOk="0">
                  <a:moveTo>
                    <a:pt x="40" y="904"/>
                  </a:moveTo>
                  <a:cubicBezTo>
                    <a:pt x="18" y="904"/>
                    <a:pt x="0" y="886"/>
                    <a:pt x="0" y="86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864"/>
                    <a:pt x="80" y="864"/>
                    <a:pt x="80" y="864"/>
                  </a:cubicBezTo>
                  <a:cubicBezTo>
                    <a:pt x="80" y="886"/>
                    <a:pt x="62" y="904"/>
                    <a:pt x="40" y="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75"/>
            <p:cNvSpPr/>
            <p:nvPr/>
          </p:nvSpPr>
          <p:spPr>
            <a:xfrm>
              <a:off x="1306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03" y="1292"/>
                  </a:moveTo>
                  <a:cubicBezTo>
                    <a:pt x="386" y="1292"/>
                    <a:pt x="370" y="1281"/>
                    <a:pt x="365" y="1264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40"/>
                    <a:pt x="2" y="27"/>
                    <a:pt x="10" y="17"/>
                  </a:cubicBezTo>
                  <a:cubicBezTo>
                    <a:pt x="17" y="7"/>
                    <a:pt x="29" y="1"/>
                    <a:pt x="42" y="1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96" y="0"/>
                    <a:pt x="309" y="8"/>
                    <a:pt x="316" y="22"/>
                  </a:cubicBezTo>
                  <a:cubicBezTo>
                    <a:pt x="840" y="1017"/>
                    <a:pt x="840" y="1017"/>
                    <a:pt x="840" y="1017"/>
                  </a:cubicBezTo>
                  <a:cubicBezTo>
                    <a:pt x="850" y="1036"/>
                    <a:pt x="842" y="1061"/>
                    <a:pt x="823" y="1071"/>
                  </a:cubicBezTo>
                  <a:cubicBezTo>
                    <a:pt x="803" y="1081"/>
                    <a:pt x="779" y="1074"/>
                    <a:pt x="769" y="1054"/>
                  </a:cubicBezTo>
                  <a:cubicBezTo>
                    <a:pt x="257" y="80"/>
                    <a:pt x="257" y="80"/>
                    <a:pt x="257" y="80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441" y="1241"/>
                    <a:pt x="441" y="1241"/>
                    <a:pt x="441" y="1241"/>
                  </a:cubicBezTo>
                  <a:cubicBezTo>
                    <a:pt x="448" y="1262"/>
                    <a:pt x="435" y="1285"/>
                    <a:pt x="414" y="1291"/>
                  </a:cubicBezTo>
                  <a:cubicBezTo>
                    <a:pt x="411" y="1292"/>
                    <a:pt x="407" y="1292"/>
                    <a:pt x="403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p75"/>
            <p:cNvSpPr/>
            <p:nvPr/>
          </p:nvSpPr>
          <p:spPr>
            <a:xfrm>
              <a:off x="1338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2" h="770" extrusionOk="0">
                  <a:moveTo>
                    <a:pt x="601" y="770"/>
                  </a:moveTo>
                  <a:cubicBezTo>
                    <a:pt x="589" y="770"/>
                    <a:pt x="578" y="765"/>
                    <a:pt x="570" y="75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" y="53"/>
                    <a:pt x="0" y="37"/>
                    <a:pt x="6" y="23"/>
                  </a:cubicBezTo>
                  <a:cubicBezTo>
                    <a:pt x="13" y="9"/>
                    <a:pt x="27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2" y="1"/>
                    <a:pt x="412" y="1"/>
                    <a:pt x="412" y="1"/>
                  </a:cubicBezTo>
                  <a:cubicBezTo>
                    <a:pt x="422" y="1"/>
                    <a:pt x="431" y="4"/>
                    <a:pt x="438" y="10"/>
                  </a:cubicBezTo>
                  <a:cubicBezTo>
                    <a:pt x="854" y="369"/>
                    <a:pt x="854" y="369"/>
                    <a:pt x="854" y="369"/>
                  </a:cubicBezTo>
                  <a:cubicBezTo>
                    <a:pt x="871" y="383"/>
                    <a:pt x="872" y="408"/>
                    <a:pt x="858" y="425"/>
                  </a:cubicBezTo>
                  <a:cubicBezTo>
                    <a:pt x="844" y="442"/>
                    <a:pt x="818" y="444"/>
                    <a:pt x="802" y="429"/>
                  </a:cubicBezTo>
                  <a:cubicBezTo>
                    <a:pt x="397" y="80"/>
                    <a:pt x="397" y="80"/>
                    <a:pt x="397" y="80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632" y="705"/>
                    <a:pt x="632" y="705"/>
                    <a:pt x="632" y="705"/>
                  </a:cubicBezTo>
                  <a:cubicBezTo>
                    <a:pt x="646" y="722"/>
                    <a:pt x="643" y="747"/>
                    <a:pt x="626" y="761"/>
                  </a:cubicBezTo>
                  <a:cubicBezTo>
                    <a:pt x="618" y="767"/>
                    <a:pt x="610" y="770"/>
                    <a:pt x="601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75"/>
            <p:cNvSpPr/>
            <p:nvPr/>
          </p:nvSpPr>
          <p:spPr>
            <a:xfrm>
              <a:off x="1179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45" y="1062"/>
                  </a:moveTo>
                  <a:cubicBezTo>
                    <a:pt x="32" y="1062"/>
                    <a:pt x="18" y="1055"/>
                    <a:pt x="11" y="1042"/>
                  </a:cubicBezTo>
                  <a:cubicBezTo>
                    <a:pt x="0" y="1023"/>
                    <a:pt x="6" y="999"/>
                    <a:pt x="25" y="988"/>
                  </a:cubicBezTo>
                  <a:cubicBezTo>
                    <a:pt x="1682" y="11"/>
                    <a:pt x="1682" y="11"/>
                    <a:pt x="1682" y="11"/>
                  </a:cubicBezTo>
                  <a:cubicBezTo>
                    <a:pt x="1701" y="0"/>
                    <a:pt x="1726" y="7"/>
                    <a:pt x="1737" y="26"/>
                  </a:cubicBezTo>
                  <a:cubicBezTo>
                    <a:pt x="1748" y="45"/>
                    <a:pt x="1742" y="69"/>
                    <a:pt x="1723" y="80"/>
                  </a:cubicBezTo>
                  <a:cubicBezTo>
                    <a:pt x="65" y="1056"/>
                    <a:pt x="65" y="1056"/>
                    <a:pt x="65" y="1056"/>
                  </a:cubicBezTo>
                  <a:cubicBezTo>
                    <a:pt x="59" y="1060"/>
                    <a:pt x="52" y="1062"/>
                    <a:pt x="45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75"/>
            <p:cNvSpPr/>
            <p:nvPr/>
          </p:nvSpPr>
          <p:spPr>
            <a:xfrm>
              <a:off x="1222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47" y="1292"/>
                  </a:moveTo>
                  <a:cubicBezTo>
                    <a:pt x="443" y="1292"/>
                    <a:pt x="439" y="1292"/>
                    <a:pt x="435" y="1291"/>
                  </a:cubicBezTo>
                  <a:cubicBezTo>
                    <a:pt x="414" y="1285"/>
                    <a:pt x="402" y="1262"/>
                    <a:pt x="408" y="1241"/>
                  </a:cubicBezTo>
                  <a:cubicBezTo>
                    <a:pt x="755" y="81"/>
                    <a:pt x="755" y="81"/>
                    <a:pt x="755" y="81"/>
                  </a:cubicBezTo>
                  <a:cubicBezTo>
                    <a:pt x="593" y="80"/>
                    <a:pt x="593" y="80"/>
                    <a:pt x="593" y="80"/>
                  </a:cubicBezTo>
                  <a:cubicBezTo>
                    <a:pt x="81" y="1054"/>
                    <a:pt x="81" y="1054"/>
                    <a:pt x="81" y="1054"/>
                  </a:cubicBezTo>
                  <a:cubicBezTo>
                    <a:pt x="70" y="1074"/>
                    <a:pt x="46" y="1081"/>
                    <a:pt x="27" y="1071"/>
                  </a:cubicBezTo>
                  <a:cubicBezTo>
                    <a:pt x="7" y="1061"/>
                    <a:pt x="0" y="1036"/>
                    <a:pt x="10" y="1017"/>
                  </a:cubicBezTo>
                  <a:cubicBezTo>
                    <a:pt x="533" y="22"/>
                    <a:pt x="533" y="22"/>
                    <a:pt x="533" y="22"/>
                  </a:cubicBezTo>
                  <a:cubicBezTo>
                    <a:pt x="540" y="8"/>
                    <a:pt x="554" y="0"/>
                    <a:pt x="569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21" y="1"/>
                    <a:pt x="832" y="7"/>
                    <a:pt x="840" y="17"/>
                  </a:cubicBezTo>
                  <a:cubicBezTo>
                    <a:pt x="847" y="27"/>
                    <a:pt x="850" y="40"/>
                    <a:pt x="846" y="52"/>
                  </a:cubicBezTo>
                  <a:cubicBezTo>
                    <a:pt x="485" y="1264"/>
                    <a:pt x="485" y="1264"/>
                    <a:pt x="485" y="1264"/>
                  </a:cubicBezTo>
                  <a:cubicBezTo>
                    <a:pt x="480" y="1281"/>
                    <a:pt x="464" y="1292"/>
                    <a:pt x="447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75"/>
            <p:cNvSpPr/>
            <p:nvPr/>
          </p:nvSpPr>
          <p:spPr>
            <a:xfrm>
              <a:off x="1189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3" h="770" extrusionOk="0">
                  <a:moveTo>
                    <a:pt x="272" y="770"/>
                  </a:moveTo>
                  <a:cubicBezTo>
                    <a:pt x="263" y="770"/>
                    <a:pt x="254" y="767"/>
                    <a:pt x="247" y="761"/>
                  </a:cubicBezTo>
                  <a:cubicBezTo>
                    <a:pt x="230" y="747"/>
                    <a:pt x="227" y="722"/>
                    <a:pt x="241" y="705"/>
                  </a:cubicBezTo>
                  <a:cubicBezTo>
                    <a:pt x="747" y="80"/>
                    <a:pt x="747" y="80"/>
                    <a:pt x="747" y="80"/>
                  </a:cubicBezTo>
                  <a:cubicBezTo>
                    <a:pt x="475" y="80"/>
                    <a:pt x="475" y="80"/>
                    <a:pt x="475" y="80"/>
                  </a:cubicBezTo>
                  <a:cubicBezTo>
                    <a:pt x="71" y="429"/>
                    <a:pt x="71" y="429"/>
                    <a:pt x="71" y="429"/>
                  </a:cubicBezTo>
                  <a:cubicBezTo>
                    <a:pt x="54" y="444"/>
                    <a:pt x="29" y="442"/>
                    <a:pt x="14" y="425"/>
                  </a:cubicBezTo>
                  <a:cubicBezTo>
                    <a:pt x="0" y="408"/>
                    <a:pt x="2" y="383"/>
                    <a:pt x="19" y="369"/>
                  </a:cubicBezTo>
                  <a:cubicBezTo>
                    <a:pt x="435" y="10"/>
                    <a:pt x="435" y="10"/>
                    <a:pt x="435" y="10"/>
                  </a:cubicBezTo>
                  <a:cubicBezTo>
                    <a:pt x="442" y="4"/>
                    <a:pt x="451" y="1"/>
                    <a:pt x="461" y="1"/>
                  </a:cubicBezTo>
                  <a:cubicBezTo>
                    <a:pt x="830" y="0"/>
                    <a:pt x="830" y="0"/>
                    <a:pt x="830" y="0"/>
                  </a:cubicBezTo>
                  <a:cubicBezTo>
                    <a:pt x="831" y="0"/>
                    <a:pt x="831" y="0"/>
                    <a:pt x="831" y="0"/>
                  </a:cubicBezTo>
                  <a:cubicBezTo>
                    <a:pt x="846" y="0"/>
                    <a:pt x="860" y="9"/>
                    <a:pt x="866" y="23"/>
                  </a:cubicBezTo>
                  <a:cubicBezTo>
                    <a:pt x="873" y="37"/>
                    <a:pt x="871" y="53"/>
                    <a:pt x="861" y="65"/>
                  </a:cubicBezTo>
                  <a:cubicBezTo>
                    <a:pt x="303" y="755"/>
                    <a:pt x="303" y="755"/>
                    <a:pt x="303" y="755"/>
                  </a:cubicBezTo>
                  <a:cubicBezTo>
                    <a:pt x="295" y="765"/>
                    <a:pt x="283" y="770"/>
                    <a:pt x="272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p75"/>
            <p:cNvSpPr/>
            <p:nvPr/>
          </p:nvSpPr>
          <p:spPr>
            <a:xfrm>
              <a:off x="1287" y="2479"/>
              <a:ext cx="5" cy="28"/>
            </a:xfrm>
            <a:custGeom>
              <a:avLst/>
              <a:gdLst/>
              <a:ahLst/>
              <a:cxnLst/>
              <a:rect l="l" t="t" r="r" b="b"/>
              <a:pathLst>
                <a:path w="80" h="464" extrusionOk="0">
                  <a:moveTo>
                    <a:pt x="40" y="464"/>
                  </a:moveTo>
                  <a:cubicBezTo>
                    <a:pt x="18" y="464"/>
                    <a:pt x="0" y="446"/>
                    <a:pt x="0" y="4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424"/>
                    <a:pt x="80" y="424"/>
                    <a:pt x="80" y="424"/>
                  </a:cubicBezTo>
                  <a:cubicBezTo>
                    <a:pt x="80" y="446"/>
                    <a:pt x="62" y="464"/>
                    <a:pt x="40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75"/>
            <p:cNvSpPr/>
            <p:nvPr/>
          </p:nvSpPr>
          <p:spPr>
            <a:xfrm>
              <a:off x="1287" y="2453"/>
              <a:ext cx="5" cy="18"/>
            </a:xfrm>
            <a:custGeom>
              <a:avLst/>
              <a:gdLst/>
              <a:ahLst/>
              <a:cxnLst/>
              <a:rect l="l" t="t" r="r" b="b"/>
              <a:pathLst>
                <a:path w="80" h="299" extrusionOk="0">
                  <a:moveTo>
                    <a:pt x="40" y="299"/>
                  </a:moveTo>
                  <a:cubicBezTo>
                    <a:pt x="18" y="299"/>
                    <a:pt x="0" y="281"/>
                    <a:pt x="0" y="25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259"/>
                    <a:pt x="80" y="259"/>
                    <a:pt x="80" y="259"/>
                  </a:cubicBezTo>
                  <a:cubicBezTo>
                    <a:pt x="80" y="281"/>
                    <a:pt x="62" y="299"/>
                    <a:pt x="40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75"/>
            <p:cNvSpPr/>
            <p:nvPr/>
          </p:nvSpPr>
          <p:spPr>
            <a:xfrm>
              <a:off x="1287" y="2437"/>
              <a:ext cx="5" cy="12"/>
            </a:xfrm>
            <a:custGeom>
              <a:avLst/>
              <a:gdLst/>
              <a:ahLst/>
              <a:cxnLst/>
              <a:rect l="l" t="t" r="r" b="b"/>
              <a:pathLst>
                <a:path w="80" h="200" extrusionOk="0">
                  <a:moveTo>
                    <a:pt x="40" y="200"/>
                  </a:moveTo>
                  <a:cubicBezTo>
                    <a:pt x="18" y="200"/>
                    <a:pt x="0" y="182"/>
                    <a:pt x="0" y="1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160"/>
                    <a:pt x="80" y="160"/>
                    <a:pt x="80" y="160"/>
                  </a:cubicBezTo>
                  <a:cubicBezTo>
                    <a:pt x="80" y="182"/>
                    <a:pt x="62" y="200"/>
                    <a:pt x="40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75"/>
            <p:cNvSpPr/>
            <p:nvPr/>
          </p:nvSpPr>
          <p:spPr>
            <a:xfrm>
              <a:off x="1279" y="2393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76" y="352"/>
                  </a:moveTo>
                  <a:cubicBezTo>
                    <a:pt x="79" y="352"/>
                    <a:pt x="0" y="273"/>
                    <a:pt x="0" y="176"/>
                  </a:cubicBezTo>
                  <a:cubicBezTo>
                    <a:pt x="0" y="79"/>
                    <a:pt x="79" y="0"/>
                    <a:pt x="176" y="0"/>
                  </a:cubicBezTo>
                  <a:cubicBezTo>
                    <a:pt x="273" y="0"/>
                    <a:pt x="352" y="79"/>
                    <a:pt x="352" y="176"/>
                  </a:cubicBezTo>
                  <a:cubicBezTo>
                    <a:pt x="352" y="273"/>
                    <a:pt x="273" y="352"/>
                    <a:pt x="176" y="352"/>
                  </a:cubicBezTo>
                  <a:close/>
                  <a:moveTo>
                    <a:pt x="176" y="80"/>
                  </a:moveTo>
                  <a:cubicBezTo>
                    <a:pt x="123" y="80"/>
                    <a:pt x="80" y="123"/>
                    <a:pt x="80" y="176"/>
                  </a:cubicBezTo>
                  <a:cubicBezTo>
                    <a:pt x="80" y="229"/>
                    <a:pt x="123" y="272"/>
                    <a:pt x="176" y="272"/>
                  </a:cubicBezTo>
                  <a:cubicBezTo>
                    <a:pt x="229" y="272"/>
                    <a:pt x="272" y="229"/>
                    <a:pt x="272" y="176"/>
                  </a:cubicBezTo>
                  <a:cubicBezTo>
                    <a:pt x="272" y="123"/>
                    <a:pt x="229" y="80"/>
                    <a:pt x="176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75"/>
            <p:cNvSpPr/>
            <p:nvPr/>
          </p:nvSpPr>
          <p:spPr>
            <a:xfrm>
              <a:off x="1242" y="2404"/>
              <a:ext cx="42" cy="5"/>
            </a:xfrm>
            <a:custGeom>
              <a:avLst/>
              <a:gdLst/>
              <a:ahLst/>
              <a:cxnLst/>
              <a:rect l="l" t="t" r="r" b="b"/>
              <a:pathLst>
                <a:path w="699" h="80" extrusionOk="0">
                  <a:moveTo>
                    <a:pt x="659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81" y="0"/>
                    <a:pt x="699" y="18"/>
                    <a:pt x="699" y="40"/>
                  </a:cubicBezTo>
                  <a:cubicBezTo>
                    <a:pt x="699" y="62"/>
                    <a:pt x="681" y="80"/>
                    <a:pt x="659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75"/>
            <p:cNvSpPr/>
            <p:nvPr/>
          </p:nvSpPr>
          <p:spPr>
            <a:xfrm>
              <a:off x="1436" y="2490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5" h="103" extrusionOk="0">
                  <a:moveTo>
                    <a:pt x="293" y="103"/>
                  </a:moveTo>
                  <a:cubicBezTo>
                    <a:pt x="292" y="103"/>
                    <a:pt x="291" y="103"/>
                    <a:pt x="289" y="103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17" y="78"/>
                    <a:pt x="0" y="58"/>
                    <a:pt x="3" y="36"/>
                  </a:cubicBezTo>
                  <a:cubicBezTo>
                    <a:pt x="5" y="15"/>
                    <a:pt x="24" y="0"/>
                    <a:pt x="46" y="0"/>
                  </a:cubicBezTo>
                  <a:cubicBezTo>
                    <a:pt x="297" y="24"/>
                    <a:pt x="297" y="24"/>
                    <a:pt x="297" y="24"/>
                  </a:cubicBezTo>
                  <a:cubicBezTo>
                    <a:pt x="319" y="26"/>
                    <a:pt x="335" y="45"/>
                    <a:pt x="333" y="67"/>
                  </a:cubicBezTo>
                  <a:cubicBezTo>
                    <a:pt x="331" y="88"/>
                    <a:pt x="314" y="103"/>
                    <a:pt x="2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75"/>
            <p:cNvSpPr/>
            <p:nvPr/>
          </p:nvSpPr>
          <p:spPr>
            <a:xfrm>
              <a:off x="1239" y="2401"/>
              <a:ext cx="8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95" y="128"/>
                  </a:moveTo>
                  <a:cubicBezTo>
                    <a:pt x="86" y="128"/>
                    <a:pt x="77" y="125"/>
                    <a:pt x="70" y="118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" y="60"/>
                    <a:pt x="0" y="35"/>
                    <a:pt x="14" y="18"/>
                  </a:cubicBezTo>
                  <a:cubicBezTo>
                    <a:pt x="29" y="1"/>
                    <a:pt x="54" y="0"/>
                    <a:pt x="70" y="14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38" y="72"/>
                    <a:pt x="140" y="97"/>
                    <a:pt x="126" y="114"/>
                  </a:cubicBezTo>
                  <a:cubicBezTo>
                    <a:pt x="118" y="123"/>
                    <a:pt x="107" y="128"/>
                    <a:pt x="9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p75"/>
            <p:cNvSpPr/>
            <p:nvPr/>
          </p:nvSpPr>
          <p:spPr>
            <a:xfrm>
              <a:off x="1287" y="2375"/>
              <a:ext cx="5" cy="23"/>
            </a:xfrm>
            <a:custGeom>
              <a:avLst/>
              <a:gdLst/>
              <a:ahLst/>
              <a:cxnLst/>
              <a:rect l="l" t="t" r="r" b="b"/>
              <a:pathLst>
                <a:path w="80" h="381" extrusionOk="0">
                  <a:moveTo>
                    <a:pt x="40" y="381"/>
                  </a:moveTo>
                  <a:cubicBezTo>
                    <a:pt x="18" y="381"/>
                    <a:pt x="0" y="363"/>
                    <a:pt x="0" y="3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341"/>
                    <a:pt x="80" y="341"/>
                    <a:pt x="80" y="341"/>
                  </a:cubicBezTo>
                  <a:cubicBezTo>
                    <a:pt x="80" y="363"/>
                    <a:pt x="62" y="381"/>
                    <a:pt x="40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p75"/>
            <p:cNvSpPr/>
            <p:nvPr/>
          </p:nvSpPr>
          <p:spPr>
            <a:xfrm>
              <a:off x="1263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9" h="188" extrusionOk="0">
                  <a:moveTo>
                    <a:pt x="95" y="188"/>
                  </a:moveTo>
                  <a:cubicBezTo>
                    <a:pt x="43" y="188"/>
                    <a:pt x="0" y="146"/>
                    <a:pt x="0" y="94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147" y="0"/>
                    <a:pt x="189" y="42"/>
                    <a:pt x="189" y="94"/>
                  </a:cubicBezTo>
                  <a:cubicBezTo>
                    <a:pt x="189" y="146"/>
                    <a:pt x="147" y="188"/>
                    <a:pt x="95" y="188"/>
                  </a:cubicBezTo>
                  <a:close/>
                  <a:moveTo>
                    <a:pt x="95" y="79"/>
                  </a:moveTo>
                  <a:cubicBezTo>
                    <a:pt x="87" y="79"/>
                    <a:pt x="80" y="86"/>
                    <a:pt x="80" y="94"/>
                  </a:cubicBezTo>
                  <a:cubicBezTo>
                    <a:pt x="80" y="110"/>
                    <a:pt x="110" y="110"/>
                    <a:pt x="110" y="94"/>
                  </a:cubicBezTo>
                  <a:cubicBezTo>
                    <a:pt x="110" y="86"/>
                    <a:pt x="103" y="79"/>
                    <a:pt x="95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75"/>
            <p:cNvSpPr/>
            <p:nvPr/>
          </p:nvSpPr>
          <p:spPr>
            <a:xfrm>
              <a:off x="1296" y="2404"/>
              <a:ext cx="39" cy="5"/>
            </a:xfrm>
            <a:custGeom>
              <a:avLst/>
              <a:gdLst/>
              <a:ahLst/>
              <a:cxnLst/>
              <a:rect l="l" t="t" r="r" b="b"/>
              <a:pathLst>
                <a:path w="683" h="80" extrusionOk="0">
                  <a:moveTo>
                    <a:pt x="643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43" y="0"/>
                    <a:pt x="643" y="0"/>
                    <a:pt x="643" y="0"/>
                  </a:cubicBezTo>
                  <a:cubicBezTo>
                    <a:pt x="665" y="0"/>
                    <a:pt x="683" y="18"/>
                    <a:pt x="683" y="40"/>
                  </a:cubicBezTo>
                  <a:cubicBezTo>
                    <a:pt x="683" y="62"/>
                    <a:pt x="665" y="80"/>
                    <a:pt x="643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p75"/>
            <p:cNvSpPr/>
            <p:nvPr/>
          </p:nvSpPr>
          <p:spPr>
            <a:xfrm>
              <a:off x="1294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4" h="105" extrusionOk="0">
                  <a:moveTo>
                    <a:pt x="42" y="105"/>
                  </a:moveTo>
                  <a:cubicBezTo>
                    <a:pt x="21" y="105"/>
                    <a:pt x="4" y="90"/>
                    <a:pt x="2" y="69"/>
                  </a:cubicBezTo>
                  <a:cubicBezTo>
                    <a:pt x="0" y="47"/>
                    <a:pt x="16" y="28"/>
                    <a:pt x="38" y="26"/>
                  </a:cubicBezTo>
                  <a:cubicBezTo>
                    <a:pt x="289" y="2"/>
                    <a:pt x="289" y="2"/>
                    <a:pt x="289" y="2"/>
                  </a:cubicBezTo>
                  <a:cubicBezTo>
                    <a:pt x="310" y="0"/>
                    <a:pt x="330" y="16"/>
                    <a:pt x="332" y="38"/>
                  </a:cubicBezTo>
                  <a:cubicBezTo>
                    <a:pt x="334" y="60"/>
                    <a:pt x="318" y="80"/>
                    <a:pt x="296" y="82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4" y="105"/>
                    <a:pt x="43" y="105"/>
                    <a:pt x="42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75"/>
            <p:cNvSpPr/>
            <p:nvPr/>
          </p:nvSpPr>
          <p:spPr>
            <a:xfrm>
              <a:off x="1331" y="2401"/>
              <a:ext cx="9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45" y="128"/>
                  </a:moveTo>
                  <a:cubicBezTo>
                    <a:pt x="34" y="128"/>
                    <a:pt x="22" y="123"/>
                    <a:pt x="15" y="114"/>
                  </a:cubicBezTo>
                  <a:cubicBezTo>
                    <a:pt x="0" y="97"/>
                    <a:pt x="2" y="72"/>
                    <a:pt x="19" y="5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86" y="0"/>
                    <a:pt x="112" y="1"/>
                    <a:pt x="126" y="18"/>
                  </a:cubicBezTo>
                  <a:cubicBezTo>
                    <a:pt x="140" y="35"/>
                    <a:pt x="138" y="60"/>
                    <a:pt x="122" y="74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63" y="124"/>
                    <a:pt x="54" y="128"/>
                    <a:pt x="4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p75"/>
            <p:cNvSpPr/>
            <p:nvPr/>
          </p:nvSpPr>
          <p:spPr>
            <a:xfrm>
              <a:off x="1306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94" y="188"/>
                  </a:moveTo>
                  <a:cubicBezTo>
                    <a:pt x="42" y="188"/>
                    <a:pt x="0" y="146"/>
                    <a:pt x="0" y="94"/>
                  </a:cubicBezTo>
                  <a:cubicBezTo>
                    <a:pt x="0" y="42"/>
                    <a:pt x="42" y="0"/>
                    <a:pt x="94" y="0"/>
                  </a:cubicBezTo>
                  <a:cubicBezTo>
                    <a:pt x="146" y="0"/>
                    <a:pt x="188" y="42"/>
                    <a:pt x="188" y="94"/>
                  </a:cubicBezTo>
                  <a:cubicBezTo>
                    <a:pt x="188" y="146"/>
                    <a:pt x="146" y="188"/>
                    <a:pt x="94" y="188"/>
                  </a:cubicBezTo>
                  <a:close/>
                  <a:moveTo>
                    <a:pt x="94" y="79"/>
                  </a:moveTo>
                  <a:cubicBezTo>
                    <a:pt x="86" y="79"/>
                    <a:pt x="79" y="86"/>
                    <a:pt x="79" y="94"/>
                  </a:cubicBezTo>
                  <a:cubicBezTo>
                    <a:pt x="79" y="110"/>
                    <a:pt x="109" y="110"/>
                    <a:pt x="109" y="94"/>
                  </a:cubicBezTo>
                  <a:cubicBezTo>
                    <a:pt x="109" y="86"/>
                    <a:pt x="102" y="79"/>
                    <a:pt x="94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9" name="Google Shape;2179;p75"/>
          <p:cNvSpPr txBox="1">
            <a:spLocks noGrp="1"/>
          </p:cNvSpPr>
          <p:nvPr>
            <p:ph type="sldNum" idx="12"/>
          </p:nvPr>
        </p:nvSpPr>
        <p:spPr>
          <a:xfrm>
            <a:off x="8172000" y="318875"/>
            <a:ext cx="2967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 b="1">
                <a:solidFill>
                  <a:schemeClr val="lt1"/>
                </a:solidFill>
              </a:rPr>
              <a:t>18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2180" name="Google Shape;2180;p75"/>
          <p:cNvSpPr txBox="1">
            <a:spLocks noGrp="1"/>
          </p:cNvSpPr>
          <p:nvPr>
            <p:ph type="title" idx="4294967295"/>
          </p:nvPr>
        </p:nvSpPr>
        <p:spPr>
          <a:xfrm>
            <a:off x="620800" y="266825"/>
            <a:ext cx="4880100" cy="38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s" sz="2000" b="1"/>
              <a:t>CONCLUSIONS</a:t>
            </a:r>
            <a:endParaRPr sz="2000" b="1"/>
          </a:p>
        </p:txBody>
      </p:sp>
      <p:sp>
        <p:nvSpPr>
          <p:cNvPr id="2181" name="Google Shape;2181;p75"/>
          <p:cNvSpPr/>
          <p:nvPr/>
        </p:nvSpPr>
        <p:spPr>
          <a:xfrm flipH="1">
            <a:off x="3233700" y="4217400"/>
            <a:ext cx="5910300" cy="926100"/>
          </a:xfrm>
          <a:prstGeom prst="rtTriangl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2" name="Google Shape;2182;p75"/>
          <p:cNvSpPr txBox="1"/>
          <p:nvPr/>
        </p:nvSpPr>
        <p:spPr>
          <a:xfrm>
            <a:off x="897450" y="993625"/>
            <a:ext cx="26130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b="1">
                <a:solidFill>
                  <a:schemeClr val="dk2"/>
                </a:solidFill>
              </a:rPr>
              <a:t>Load analysis conclusions</a:t>
            </a:r>
            <a:endParaRPr sz="1300" b="1">
              <a:solidFill>
                <a:schemeClr val="dk2"/>
              </a:solidFill>
            </a:endParaRPr>
          </a:p>
        </p:txBody>
      </p:sp>
      <p:sp>
        <p:nvSpPr>
          <p:cNvPr id="2183" name="Google Shape;2183;p75"/>
          <p:cNvSpPr txBox="1"/>
          <p:nvPr/>
        </p:nvSpPr>
        <p:spPr>
          <a:xfrm>
            <a:off x="5358300" y="993625"/>
            <a:ext cx="2613000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b="1">
                <a:solidFill>
                  <a:schemeClr val="dk2"/>
                </a:solidFill>
              </a:rPr>
              <a:t>Flutter analysis conclusions</a:t>
            </a:r>
            <a:endParaRPr sz="1300" b="1">
              <a:solidFill>
                <a:schemeClr val="dk2"/>
              </a:solidFill>
            </a:endParaRPr>
          </a:p>
        </p:txBody>
      </p:sp>
      <p:cxnSp>
        <p:nvCxnSpPr>
          <p:cNvPr id="2184" name="Google Shape;2184;p75"/>
          <p:cNvCxnSpPr/>
          <p:nvPr/>
        </p:nvCxnSpPr>
        <p:spPr>
          <a:xfrm>
            <a:off x="4572000" y="993625"/>
            <a:ext cx="11400" cy="374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85" name="Google Shape;2185;p75"/>
          <p:cNvSpPr txBox="1"/>
          <p:nvPr/>
        </p:nvSpPr>
        <p:spPr>
          <a:xfrm>
            <a:off x="359575" y="1712125"/>
            <a:ext cx="3952200" cy="30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s" sz="1300">
                <a:solidFill>
                  <a:schemeClr val="dk2"/>
                </a:solidFill>
              </a:rPr>
              <a:t>For trim analysis, clear correlation between max loads and hinge design parameters</a:t>
            </a:r>
            <a:br>
              <a:rPr lang="es" sz="1300">
                <a:solidFill>
                  <a:schemeClr val="dk2"/>
                </a:solidFill>
              </a:rPr>
            </a:br>
            <a:endParaRPr sz="1300">
              <a:solidFill>
                <a:schemeClr val="dk2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s" sz="1300">
                <a:solidFill>
                  <a:schemeClr val="dk2"/>
                </a:solidFill>
              </a:rPr>
              <a:t>Same trends for two flight conditions considered</a:t>
            </a:r>
            <a:br>
              <a:rPr lang="es" sz="1300">
                <a:solidFill>
                  <a:schemeClr val="dk2"/>
                </a:solidFill>
              </a:rPr>
            </a:br>
            <a:endParaRPr sz="1300">
              <a:solidFill>
                <a:schemeClr val="dk2"/>
              </a:solidFill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s" sz="1300">
                <a:solidFill>
                  <a:schemeClr val="dk2"/>
                </a:solidFill>
              </a:rPr>
              <a:t>Best results are obtained around 80% of the wingspan and low stiffnesses</a:t>
            </a:r>
            <a:br>
              <a:rPr lang="es" sz="1300">
                <a:solidFill>
                  <a:schemeClr val="dk2"/>
                </a:solidFill>
              </a:rPr>
            </a:br>
            <a:endParaRPr sz="1300">
              <a:solidFill>
                <a:schemeClr val="dk2"/>
              </a:solidFill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s" sz="1300">
                <a:solidFill>
                  <a:schemeClr val="dk2"/>
                </a:solidFill>
              </a:rPr>
              <a:t>All hinge configurations were beneficial for gust analysis. Best results for low stiffnesses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2186" name="Google Shape;2186;p75"/>
          <p:cNvSpPr txBox="1"/>
          <p:nvPr/>
        </p:nvSpPr>
        <p:spPr>
          <a:xfrm>
            <a:off x="4971300" y="1712125"/>
            <a:ext cx="3497400" cy="23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s" sz="1300">
                <a:solidFill>
                  <a:schemeClr val="dk2"/>
                </a:solidFill>
              </a:rPr>
              <a:t>Design parameters can be used to avoid flutter</a:t>
            </a:r>
            <a:br>
              <a:rPr lang="es" sz="1300">
                <a:solidFill>
                  <a:schemeClr val="dk2"/>
                </a:solidFill>
              </a:rPr>
            </a:br>
            <a:endParaRPr sz="1300">
              <a:solidFill>
                <a:schemeClr val="dk2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s" sz="1300">
                <a:solidFill>
                  <a:schemeClr val="dk2"/>
                </a:solidFill>
              </a:rPr>
              <a:t>High stiffnesses reduce flutter speed</a:t>
            </a:r>
            <a:br>
              <a:rPr lang="es" sz="1300">
                <a:solidFill>
                  <a:schemeClr val="dk2"/>
                </a:solidFill>
              </a:rPr>
            </a:br>
            <a:endParaRPr sz="1300">
              <a:solidFill>
                <a:schemeClr val="dk2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s" sz="1300">
                <a:solidFill>
                  <a:schemeClr val="dk2"/>
                </a:solidFill>
              </a:rPr>
              <a:t>Too low stiffnesses can produce instabilities</a:t>
            </a:r>
            <a:br>
              <a:rPr lang="es" sz="1300">
                <a:solidFill>
                  <a:schemeClr val="dk2"/>
                </a:solidFill>
              </a:rPr>
            </a:br>
            <a:endParaRPr sz="1300">
              <a:solidFill>
                <a:schemeClr val="dk2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s" sz="1300">
                <a:solidFill>
                  <a:schemeClr val="dk2"/>
                </a:solidFill>
              </a:rPr>
              <a:t>Moving the hinge closer to the wing root generates a stabilizing effect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1" name="Google Shape;2191;p76"/>
          <p:cNvGrpSpPr/>
          <p:nvPr/>
        </p:nvGrpSpPr>
        <p:grpSpPr>
          <a:xfrm>
            <a:off x="21898340" y="34178404"/>
            <a:ext cx="1257819" cy="2515639"/>
            <a:chOff x="1176" y="2347"/>
            <a:chExt cx="228" cy="228"/>
          </a:xfrm>
        </p:grpSpPr>
        <p:sp>
          <p:nvSpPr>
            <p:cNvPr id="2192" name="Google Shape;2192;p76"/>
            <p:cNvSpPr/>
            <p:nvPr/>
          </p:nvSpPr>
          <p:spPr>
            <a:xfrm>
              <a:off x="1176" y="2347"/>
              <a:ext cx="228" cy="228"/>
            </a:xfrm>
            <a:custGeom>
              <a:avLst/>
              <a:gdLst/>
              <a:ahLst/>
              <a:cxnLst/>
              <a:rect l="l" t="t" r="r" b="b"/>
              <a:pathLst>
                <a:path w="3796" h="3796" extrusionOk="0">
                  <a:moveTo>
                    <a:pt x="1898" y="3796"/>
                  </a:moveTo>
                  <a:cubicBezTo>
                    <a:pt x="851" y="3796"/>
                    <a:pt x="0" y="2945"/>
                    <a:pt x="0" y="1899"/>
                  </a:cubicBezTo>
                  <a:cubicBezTo>
                    <a:pt x="0" y="852"/>
                    <a:pt x="851" y="0"/>
                    <a:pt x="1898" y="0"/>
                  </a:cubicBezTo>
                  <a:cubicBezTo>
                    <a:pt x="2944" y="0"/>
                    <a:pt x="3796" y="852"/>
                    <a:pt x="3796" y="1899"/>
                  </a:cubicBezTo>
                  <a:cubicBezTo>
                    <a:pt x="3796" y="2945"/>
                    <a:pt x="2944" y="3796"/>
                    <a:pt x="1898" y="3796"/>
                  </a:cubicBezTo>
                  <a:close/>
                  <a:moveTo>
                    <a:pt x="1898" y="80"/>
                  </a:moveTo>
                  <a:cubicBezTo>
                    <a:pt x="895" y="80"/>
                    <a:pt x="79" y="896"/>
                    <a:pt x="79" y="1899"/>
                  </a:cubicBezTo>
                  <a:cubicBezTo>
                    <a:pt x="79" y="2901"/>
                    <a:pt x="895" y="3717"/>
                    <a:pt x="1898" y="3717"/>
                  </a:cubicBezTo>
                  <a:cubicBezTo>
                    <a:pt x="2900" y="3717"/>
                    <a:pt x="3716" y="2901"/>
                    <a:pt x="3716" y="1899"/>
                  </a:cubicBezTo>
                  <a:cubicBezTo>
                    <a:pt x="3716" y="896"/>
                    <a:pt x="2900" y="80"/>
                    <a:pt x="1898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76"/>
            <p:cNvSpPr/>
            <p:nvPr/>
          </p:nvSpPr>
          <p:spPr>
            <a:xfrm>
              <a:off x="1181" y="2426"/>
              <a:ext cx="218" cy="5"/>
            </a:xfrm>
            <a:custGeom>
              <a:avLst/>
              <a:gdLst/>
              <a:ahLst/>
              <a:cxnLst/>
              <a:rect l="l" t="t" r="r" b="b"/>
              <a:pathLst>
                <a:path w="3632" h="80" extrusionOk="0">
                  <a:moveTo>
                    <a:pt x="3592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3592" y="0"/>
                    <a:pt x="3592" y="0"/>
                    <a:pt x="3592" y="0"/>
                  </a:cubicBezTo>
                  <a:cubicBezTo>
                    <a:pt x="3614" y="0"/>
                    <a:pt x="3632" y="18"/>
                    <a:pt x="3632" y="40"/>
                  </a:cubicBezTo>
                  <a:cubicBezTo>
                    <a:pt x="3632" y="62"/>
                    <a:pt x="3614" y="80"/>
                    <a:pt x="3592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p76"/>
            <p:cNvSpPr/>
            <p:nvPr/>
          </p:nvSpPr>
          <p:spPr>
            <a:xfrm>
              <a:off x="1296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1702" y="1062"/>
                  </a:moveTo>
                  <a:cubicBezTo>
                    <a:pt x="1696" y="1062"/>
                    <a:pt x="1689" y="1060"/>
                    <a:pt x="1682" y="1056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6" y="69"/>
                    <a:pt x="0" y="45"/>
                    <a:pt x="11" y="26"/>
                  </a:cubicBezTo>
                  <a:cubicBezTo>
                    <a:pt x="22" y="7"/>
                    <a:pt x="46" y="0"/>
                    <a:pt x="65" y="11"/>
                  </a:cubicBezTo>
                  <a:cubicBezTo>
                    <a:pt x="1723" y="988"/>
                    <a:pt x="1723" y="988"/>
                    <a:pt x="1723" y="988"/>
                  </a:cubicBezTo>
                  <a:cubicBezTo>
                    <a:pt x="1742" y="999"/>
                    <a:pt x="1748" y="1023"/>
                    <a:pt x="1737" y="1042"/>
                  </a:cubicBezTo>
                  <a:cubicBezTo>
                    <a:pt x="1729" y="1055"/>
                    <a:pt x="1716" y="1062"/>
                    <a:pt x="1702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p76"/>
            <p:cNvSpPr/>
            <p:nvPr/>
          </p:nvSpPr>
          <p:spPr>
            <a:xfrm>
              <a:off x="1287" y="2520"/>
              <a:ext cx="5" cy="54"/>
            </a:xfrm>
            <a:custGeom>
              <a:avLst/>
              <a:gdLst/>
              <a:ahLst/>
              <a:cxnLst/>
              <a:rect l="l" t="t" r="r" b="b"/>
              <a:pathLst>
                <a:path w="80" h="904" extrusionOk="0">
                  <a:moveTo>
                    <a:pt x="40" y="904"/>
                  </a:moveTo>
                  <a:cubicBezTo>
                    <a:pt x="18" y="904"/>
                    <a:pt x="0" y="886"/>
                    <a:pt x="0" y="86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864"/>
                    <a:pt x="80" y="864"/>
                    <a:pt x="80" y="864"/>
                  </a:cubicBezTo>
                  <a:cubicBezTo>
                    <a:pt x="80" y="886"/>
                    <a:pt x="62" y="904"/>
                    <a:pt x="40" y="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76"/>
            <p:cNvSpPr/>
            <p:nvPr/>
          </p:nvSpPr>
          <p:spPr>
            <a:xfrm>
              <a:off x="1306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03" y="1292"/>
                  </a:moveTo>
                  <a:cubicBezTo>
                    <a:pt x="386" y="1292"/>
                    <a:pt x="370" y="1281"/>
                    <a:pt x="365" y="1264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40"/>
                    <a:pt x="2" y="27"/>
                    <a:pt x="10" y="17"/>
                  </a:cubicBezTo>
                  <a:cubicBezTo>
                    <a:pt x="17" y="7"/>
                    <a:pt x="29" y="1"/>
                    <a:pt x="42" y="1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96" y="0"/>
                    <a:pt x="309" y="8"/>
                    <a:pt x="316" y="22"/>
                  </a:cubicBezTo>
                  <a:cubicBezTo>
                    <a:pt x="840" y="1017"/>
                    <a:pt x="840" y="1017"/>
                    <a:pt x="840" y="1017"/>
                  </a:cubicBezTo>
                  <a:cubicBezTo>
                    <a:pt x="850" y="1036"/>
                    <a:pt x="842" y="1061"/>
                    <a:pt x="823" y="1071"/>
                  </a:cubicBezTo>
                  <a:cubicBezTo>
                    <a:pt x="803" y="1081"/>
                    <a:pt x="779" y="1074"/>
                    <a:pt x="769" y="1054"/>
                  </a:cubicBezTo>
                  <a:cubicBezTo>
                    <a:pt x="257" y="80"/>
                    <a:pt x="257" y="80"/>
                    <a:pt x="257" y="80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441" y="1241"/>
                    <a:pt x="441" y="1241"/>
                    <a:pt x="441" y="1241"/>
                  </a:cubicBezTo>
                  <a:cubicBezTo>
                    <a:pt x="448" y="1262"/>
                    <a:pt x="435" y="1285"/>
                    <a:pt x="414" y="1291"/>
                  </a:cubicBezTo>
                  <a:cubicBezTo>
                    <a:pt x="411" y="1292"/>
                    <a:pt x="407" y="1292"/>
                    <a:pt x="403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76"/>
            <p:cNvSpPr/>
            <p:nvPr/>
          </p:nvSpPr>
          <p:spPr>
            <a:xfrm>
              <a:off x="1338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2" h="770" extrusionOk="0">
                  <a:moveTo>
                    <a:pt x="601" y="770"/>
                  </a:moveTo>
                  <a:cubicBezTo>
                    <a:pt x="589" y="770"/>
                    <a:pt x="578" y="765"/>
                    <a:pt x="570" y="75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" y="53"/>
                    <a:pt x="0" y="37"/>
                    <a:pt x="6" y="23"/>
                  </a:cubicBezTo>
                  <a:cubicBezTo>
                    <a:pt x="13" y="9"/>
                    <a:pt x="27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2" y="1"/>
                    <a:pt x="412" y="1"/>
                    <a:pt x="412" y="1"/>
                  </a:cubicBezTo>
                  <a:cubicBezTo>
                    <a:pt x="422" y="1"/>
                    <a:pt x="431" y="4"/>
                    <a:pt x="438" y="10"/>
                  </a:cubicBezTo>
                  <a:cubicBezTo>
                    <a:pt x="854" y="369"/>
                    <a:pt x="854" y="369"/>
                    <a:pt x="854" y="369"/>
                  </a:cubicBezTo>
                  <a:cubicBezTo>
                    <a:pt x="871" y="383"/>
                    <a:pt x="872" y="408"/>
                    <a:pt x="858" y="425"/>
                  </a:cubicBezTo>
                  <a:cubicBezTo>
                    <a:pt x="844" y="442"/>
                    <a:pt x="818" y="444"/>
                    <a:pt x="802" y="429"/>
                  </a:cubicBezTo>
                  <a:cubicBezTo>
                    <a:pt x="397" y="80"/>
                    <a:pt x="397" y="80"/>
                    <a:pt x="397" y="80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632" y="705"/>
                    <a:pt x="632" y="705"/>
                    <a:pt x="632" y="705"/>
                  </a:cubicBezTo>
                  <a:cubicBezTo>
                    <a:pt x="646" y="722"/>
                    <a:pt x="643" y="747"/>
                    <a:pt x="626" y="761"/>
                  </a:cubicBezTo>
                  <a:cubicBezTo>
                    <a:pt x="618" y="767"/>
                    <a:pt x="610" y="770"/>
                    <a:pt x="601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76"/>
            <p:cNvSpPr/>
            <p:nvPr/>
          </p:nvSpPr>
          <p:spPr>
            <a:xfrm>
              <a:off x="1179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45" y="1062"/>
                  </a:moveTo>
                  <a:cubicBezTo>
                    <a:pt x="32" y="1062"/>
                    <a:pt x="18" y="1055"/>
                    <a:pt x="11" y="1042"/>
                  </a:cubicBezTo>
                  <a:cubicBezTo>
                    <a:pt x="0" y="1023"/>
                    <a:pt x="6" y="999"/>
                    <a:pt x="25" y="988"/>
                  </a:cubicBezTo>
                  <a:cubicBezTo>
                    <a:pt x="1682" y="11"/>
                    <a:pt x="1682" y="11"/>
                    <a:pt x="1682" y="11"/>
                  </a:cubicBezTo>
                  <a:cubicBezTo>
                    <a:pt x="1701" y="0"/>
                    <a:pt x="1726" y="7"/>
                    <a:pt x="1737" y="26"/>
                  </a:cubicBezTo>
                  <a:cubicBezTo>
                    <a:pt x="1748" y="45"/>
                    <a:pt x="1742" y="69"/>
                    <a:pt x="1723" y="80"/>
                  </a:cubicBezTo>
                  <a:cubicBezTo>
                    <a:pt x="65" y="1056"/>
                    <a:pt x="65" y="1056"/>
                    <a:pt x="65" y="1056"/>
                  </a:cubicBezTo>
                  <a:cubicBezTo>
                    <a:pt x="59" y="1060"/>
                    <a:pt x="52" y="1062"/>
                    <a:pt x="45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76"/>
            <p:cNvSpPr/>
            <p:nvPr/>
          </p:nvSpPr>
          <p:spPr>
            <a:xfrm>
              <a:off x="1222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47" y="1292"/>
                  </a:moveTo>
                  <a:cubicBezTo>
                    <a:pt x="443" y="1292"/>
                    <a:pt x="439" y="1292"/>
                    <a:pt x="435" y="1291"/>
                  </a:cubicBezTo>
                  <a:cubicBezTo>
                    <a:pt x="414" y="1285"/>
                    <a:pt x="402" y="1262"/>
                    <a:pt x="408" y="1241"/>
                  </a:cubicBezTo>
                  <a:cubicBezTo>
                    <a:pt x="755" y="81"/>
                    <a:pt x="755" y="81"/>
                    <a:pt x="755" y="81"/>
                  </a:cubicBezTo>
                  <a:cubicBezTo>
                    <a:pt x="593" y="80"/>
                    <a:pt x="593" y="80"/>
                    <a:pt x="593" y="80"/>
                  </a:cubicBezTo>
                  <a:cubicBezTo>
                    <a:pt x="81" y="1054"/>
                    <a:pt x="81" y="1054"/>
                    <a:pt x="81" y="1054"/>
                  </a:cubicBezTo>
                  <a:cubicBezTo>
                    <a:pt x="70" y="1074"/>
                    <a:pt x="46" y="1081"/>
                    <a:pt x="27" y="1071"/>
                  </a:cubicBezTo>
                  <a:cubicBezTo>
                    <a:pt x="7" y="1061"/>
                    <a:pt x="0" y="1036"/>
                    <a:pt x="10" y="1017"/>
                  </a:cubicBezTo>
                  <a:cubicBezTo>
                    <a:pt x="533" y="22"/>
                    <a:pt x="533" y="22"/>
                    <a:pt x="533" y="22"/>
                  </a:cubicBezTo>
                  <a:cubicBezTo>
                    <a:pt x="540" y="8"/>
                    <a:pt x="554" y="0"/>
                    <a:pt x="569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21" y="1"/>
                    <a:pt x="832" y="7"/>
                    <a:pt x="840" y="17"/>
                  </a:cubicBezTo>
                  <a:cubicBezTo>
                    <a:pt x="847" y="27"/>
                    <a:pt x="850" y="40"/>
                    <a:pt x="846" y="52"/>
                  </a:cubicBezTo>
                  <a:cubicBezTo>
                    <a:pt x="485" y="1264"/>
                    <a:pt x="485" y="1264"/>
                    <a:pt x="485" y="1264"/>
                  </a:cubicBezTo>
                  <a:cubicBezTo>
                    <a:pt x="480" y="1281"/>
                    <a:pt x="464" y="1292"/>
                    <a:pt x="447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76"/>
            <p:cNvSpPr/>
            <p:nvPr/>
          </p:nvSpPr>
          <p:spPr>
            <a:xfrm>
              <a:off x="1189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3" h="770" extrusionOk="0">
                  <a:moveTo>
                    <a:pt x="272" y="770"/>
                  </a:moveTo>
                  <a:cubicBezTo>
                    <a:pt x="263" y="770"/>
                    <a:pt x="254" y="767"/>
                    <a:pt x="247" y="761"/>
                  </a:cubicBezTo>
                  <a:cubicBezTo>
                    <a:pt x="230" y="747"/>
                    <a:pt x="227" y="722"/>
                    <a:pt x="241" y="705"/>
                  </a:cubicBezTo>
                  <a:cubicBezTo>
                    <a:pt x="747" y="80"/>
                    <a:pt x="747" y="80"/>
                    <a:pt x="747" y="80"/>
                  </a:cubicBezTo>
                  <a:cubicBezTo>
                    <a:pt x="475" y="80"/>
                    <a:pt x="475" y="80"/>
                    <a:pt x="475" y="80"/>
                  </a:cubicBezTo>
                  <a:cubicBezTo>
                    <a:pt x="71" y="429"/>
                    <a:pt x="71" y="429"/>
                    <a:pt x="71" y="429"/>
                  </a:cubicBezTo>
                  <a:cubicBezTo>
                    <a:pt x="54" y="444"/>
                    <a:pt x="29" y="442"/>
                    <a:pt x="14" y="425"/>
                  </a:cubicBezTo>
                  <a:cubicBezTo>
                    <a:pt x="0" y="408"/>
                    <a:pt x="2" y="383"/>
                    <a:pt x="19" y="369"/>
                  </a:cubicBezTo>
                  <a:cubicBezTo>
                    <a:pt x="435" y="10"/>
                    <a:pt x="435" y="10"/>
                    <a:pt x="435" y="10"/>
                  </a:cubicBezTo>
                  <a:cubicBezTo>
                    <a:pt x="442" y="4"/>
                    <a:pt x="451" y="1"/>
                    <a:pt x="461" y="1"/>
                  </a:cubicBezTo>
                  <a:cubicBezTo>
                    <a:pt x="830" y="0"/>
                    <a:pt x="830" y="0"/>
                    <a:pt x="830" y="0"/>
                  </a:cubicBezTo>
                  <a:cubicBezTo>
                    <a:pt x="831" y="0"/>
                    <a:pt x="831" y="0"/>
                    <a:pt x="831" y="0"/>
                  </a:cubicBezTo>
                  <a:cubicBezTo>
                    <a:pt x="846" y="0"/>
                    <a:pt x="860" y="9"/>
                    <a:pt x="866" y="23"/>
                  </a:cubicBezTo>
                  <a:cubicBezTo>
                    <a:pt x="873" y="37"/>
                    <a:pt x="871" y="53"/>
                    <a:pt x="861" y="65"/>
                  </a:cubicBezTo>
                  <a:cubicBezTo>
                    <a:pt x="303" y="755"/>
                    <a:pt x="303" y="755"/>
                    <a:pt x="303" y="755"/>
                  </a:cubicBezTo>
                  <a:cubicBezTo>
                    <a:pt x="295" y="765"/>
                    <a:pt x="283" y="770"/>
                    <a:pt x="272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76"/>
            <p:cNvSpPr/>
            <p:nvPr/>
          </p:nvSpPr>
          <p:spPr>
            <a:xfrm>
              <a:off x="1287" y="2479"/>
              <a:ext cx="5" cy="28"/>
            </a:xfrm>
            <a:custGeom>
              <a:avLst/>
              <a:gdLst/>
              <a:ahLst/>
              <a:cxnLst/>
              <a:rect l="l" t="t" r="r" b="b"/>
              <a:pathLst>
                <a:path w="80" h="464" extrusionOk="0">
                  <a:moveTo>
                    <a:pt x="40" y="464"/>
                  </a:moveTo>
                  <a:cubicBezTo>
                    <a:pt x="18" y="464"/>
                    <a:pt x="0" y="446"/>
                    <a:pt x="0" y="4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424"/>
                    <a:pt x="80" y="424"/>
                    <a:pt x="80" y="424"/>
                  </a:cubicBezTo>
                  <a:cubicBezTo>
                    <a:pt x="80" y="446"/>
                    <a:pt x="62" y="464"/>
                    <a:pt x="40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76"/>
            <p:cNvSpPr/>
            <p:nvPr/>
          </p:nvSpPr>
          <p:spPr>
            <a:xfrm>
              <a:off x="1287" y="2453"/>
              <a:ext cx="5" cy="18"/>
            </a:xfrm>
            <a:custGeom>
              <a:avLst/>
              <a:gdLst/>
              <a:ahLst/>
              <a:cxnLst/>
              <a:rect l="l" t="t" r="r" b="b"/>
              <a:pathLst>
                <a:path w="80" h="299" extrusionOk="0">
                  <a:moveTo>
                    <a:pt x="40" y="299"/>
                  </a:moveTo>
                  <a:cubicBezTo>
                    <a:pt x="18" y="299"/>
                    <a:pt x="0" y="281"/>
                    <a:pt x="0" y="25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259"/>
                    <a:pt x="80" y="259"/>
                    <a:pt x="80" y="259"/>
                  </a:cubicBezTo>
                  <a:cubicBezTo>
                    <a:pt x="80" y="281"/>
                    <a:pt x="62" y="299"/>
                    <a:pt x="40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p76"/>
            <p:cNvSpPr/>
            <p:nvPr/>
          </p:nvSpPr>
          <p:spPr>
            <a:xfrm>
              <a:off x="1287" y="2437"/>
              <a:ext cx="5" cy="12"/>
            </a:xfrm>
            <a:custGeom>
              <a:avLst/>
              <a:gdLst/>
              <a:ahLst/>
              <a:cxnLst/>
              <a:rect l="l" t="t" r="r" b="b"/>
              <a:pathLst>
                <a:path w="80" h="200" extrusionOk="0">
                  <a:moveTo>
                    <a:pt x="40" y="200"/>
                  </a:moveTo>
                  <a:cubicBezTo>
                    <a:pt x="18" y="200"/>
                    <a:pt x="0" y="182"/>
                    <a:pt x="0" y="1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160"/>
                    <a:pt x="80" y="160"/>
                    <a:pt x="80" y="160"/>
                  </a:cubicBezTo>
                  <a:cubicBezTo>
                    <a:pt x="80" y="182"/>
                    <a:pt x="62" y="200"/>
                    <a:pt x="40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76"/>
            <p:cNvSpPr/>
            <p:nvPr/>
          </p:nvSpPr>
          <p:spPr>
            <a:xfrm>
              <a:off x="1279" y="2393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76" y="352"/>
                  </a:moveTo>
                  <a:cubicBezTo>
                    <a:pt x="79" y="352"/>
                    <a:pt x="0" y="273"/>
                    <a:pt x="0" y="176"/>
                  </a:cubicBezTo>
                  <a:cubicBezTo>
                    <a:pt x="0" y="79"/>
                    <a:pt x="79" y="0"/>
                    <a:pt x="176" y="0"/>
                  </a:cubicBezTo>
                  <a:cubicBezTo>
                    <a:pt x="273" y="0"/>
                    <a:pt x="352" y="79"/>
                    <a:pt x="352" y="176"/>
                  </a:cubicBezTo>
                  <a:cubicBezTo>
                    <a:pt x="352" y="273"/>
                    <a:pt x="273" y="352"/>
                    <a:pt x="176" y="352"/>
                  </a:cubicBezTo>
                  <a:close/>
                  <a:moveTo>
                    <a:pt x="176" y="80"/>
                  </a:moveTo>
                  <a:cubicBezTo>
                    <a:pt x="123" y="80"/>
                    <a:pt x="80" y="123"/>
                    <a:pt x="80" y="176"/>
                  </a:cubicBezTo>
                  <a:cubicBezTo>
                    <a:pt x="80" y="229"/>
                    <a:pt x="123" y="272"/>
                    <a:pt x="176" y="272"/>
                  </a:cubicBezTo>
                  <a:cubicBezTo>
                    <a:pt x="229" y="272"/>
                    <a:pt x="272" y="229"/>
                    <a:pt x="272" y="176"/>
                  </a:cubicBezTo>
                  <a:cubicBezTo>
                    <a:pt x="272" y="123"/>
                    <a:pt x="229" y="80"/>
                    <a:pt x="176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76"/>
            <p:cNvSpPr/>
            <p:nvPr/>
          </p:nvSpPr>
          <p:spPr>
            <a:xfrm>
              <a:off x="1242" y="2404"/>
              <a:ext cx="42" cy="5"/>
            </a:xfrm>
            <a:custGeom>
              <a:avLst/>
              <a:gdLst/>
              <a:ahLst/>
              <a:cxnLst/>
              <a:rect l="l" t="t" r="r" b="b"/>
              <a:pathLst>
                <a:path w="699" h="80" extrusionOk="0">
                  <a:moveTo>
                    <a:pt x="659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81" y="0"/>
                    <a:pt x="699" y="18"/>
                    <a:pt x="699" y="40"/>
                  </a:cubicBezTo>
                  <a:cubicBezTo>
                    <a:pt x="699" y="62"/>
                    <a:pt x="681" y="80"/>
                    <a:pt x="659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76"/>
            <p:cNvSpPr/>
            <p:nvPr/>
          </p:nvSpPr>
          <p:spPr>
            <a:xfrm>
              <a:off x="1266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5" h="103" extrusionOk="0">
                  <a:moveTo>
                    <a:pt x="293" y="103"/>
                  </a:moveTo>
                  <a:cubicBezTo>
                    <a:pt x="292" y="103"/>
                    <a:pt x="291" y="103"/>
                    <a:pt x="289" y="103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17" y="78"/>
                    <a:pt x="0" y="58"/>
                    <a:pt x="3" y="36"/>
                  </a:cubicBezTo>
                  <a:cubicBezTo>
                    <a:pt x="5" y="15"/>
                    <a:pt x="24" y="0"/>
                    <a:pt x="46" y="0"/>
                  </a:cubicBezTo>
                  <a:cubicBezTo>
                    <a:pt x="297" y="24"/>
                    <a:pt x="297" y="24"/>
                    <a:pt x="297" y="24"/>
                  </a:cubicBezTo>
                  <a:cubicBezTo>
                    <a:pt x="319" y="26"/>
                    <a:pt x="335" y="45"/>
                    <a:pt x="333" y="67"/>
                  </a:cubicBezTo>
                  <a:cubicBezTo>
                    <a:pt x="331" y="88"/>
                    <a:pt x="314" y="103"/>
                    <a:pt x="2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76"/>
            <p:cNvSpPr/>
            <p:nvPr/>
          </p:nvSpPr>
          <p:spPr>
            <a:xfrm>
              <a:off x="1239" y="2401"/>
              <a:ext cx="8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95" y="128"/>
                  </a:moveTo>
                  <a:cubicBezTo>
                    <a:pt x="86" y="128"/>
                    <a:pt x="77" y="125"/>
                    <a:pt x="70" y="118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" y="60"/>
                    <a:pt x="0" y="35"/>
                    <a:pt x="14" y="18"/>
                  </a:cubicBezTo>
                  <a:cubicBezTo>
                    <a:pt x="29" y="1"/>
                    <a:pt x="54" y="0"/>
                    <a:pt x="70" y="14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38" y="72"/>
                    <a:pt x="140" y="97"/>
                    <a:pt x="126" y="114"/>
                  </a:cubicBezTo>
                  <a:cubicBezTo>
                    <a:pt x="118" y="123"/>
                    <a:pt x="107" y="128"/>
                    <a:pt x="9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76"/>
            <p:cNvSpPr/>
            <p:nvPr/>
          </p:nvSpPr>
          <p:spPr>
            <a:xfrm>
              <a:off x="1287" y="2375"/>
              <a:ext cx="5" cy="23"/>
            </a:xfrm>
            <a:custGeom>
              <a:avLst/>
              <a:gdLst/>
              <a:ahLst/>
              <a:cxnLst/>
              <a:rect l="l" t="t" r="r" b="b"/>
              <a:pathLst>
                <a:path w="80" h="381" extrusionOk="0">
                  <a:moveTo>
                    <a:pt x="40" y="381"/>
                  </a:moveTo>
                  <a:cubicBezTo>
                    <a:pt x="18" y="381"/>
                    <a:pt x="0" y="363"/>
                    <a:pt x="0" y="3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341"/>
                    <a:pt x="80" y="341"/>
                    <a:pt x="80" y="341"/>
                  </a:cubicBezTo>
                  <a:cubicBezTo>
                    <a:pt x="80" y="363"/>
                    <a:pt x="62" y="381"/>
                    <a:pt x="40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76"/>
            <p:cNvSpPr/>
            <p:nvPr/>
          </p:nvSpPr>
          <p:spPr>
            <a:xfrm>
              <a:off x="1263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9" h="188" extrusionOk="0">
                  <a:moveTo>
                    <a:pt x="95" y="188"/>
                  </a:moveTo>
                  <a:cubicBezTo>
                    <a:pt x="43" y="188"/>
                    <a:pt x="0" y="146"/>
                    <a:pt x="0" y="94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147" y="0"/>
                    <a:pt x="189" y="42"/>
                    <a:pt x="189" y="94"/>
                  </a:cubicBezTo>
                  <a:cubicBezTo>
                    <a:pt x="189" y="146"/>
                    <a:pt x="147" y="188"/>
                    <a:pt x="95" y="188"/>
                  </a:cubicBezTo>
                  <a:close/>
                  <a:moveTo>
                    <a:pt x="95" y="79"/>
                  </a:moveTo>
                  <a:cubicBezTo>
                    <a:pt x="87" y="79"/>
                    <a:pt x="80" y="86"/>
                    <a:pt x="80" y="94"/>
                  </a:cubicBezTo>
                  <a:cubicBezTo>
                    <a:pt x="80" y="110"/>
                    <a:pt x="110" y="110"/>
                    <a:pt x="110" y="94"/>
                  </a:cubicBezTo>
                  <a:cubicBezTo>
                    <a:pt x="110" y="86"/>
                    <a:pt x="103" y="79"/>
                    <a:pt x="95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76"/>
            <p:cNvSpPr/>
            <p:nvPr/>
          </p:nvSpPr>
          <p:spPr>
            <a:xfrm>
              <a:off x="1296" y="2404"/>
              <a:ext cx="39" cy="5"/>
            </a:xfrm>
            <a:custGeom>
              <a:avLst/>
              <a:gdLst/>
              <a:ahLst/>
              <a:cxnLst/>
              <a:rect l="l" t="t" r="r" b="b"/>
              <a:pathLst>
                <a:path w="683" h="80" extrusionOk="0">
                  <a:moveTo>
                    <a:pt x="643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43" y="0"/>
                    <a:pt x="643" y="0"/>
                    <a:pt x="643" y="0"/>
                  </a:cubicBezTo>
                  <a:cubicBezTo>
                    <a:pt x="665" y="0"/>
                    <a:pt x="683" y="18"/>
                    <a:pt x="683" y="40"/>
                  </a:cubicBezTo>
                  <a:cubicBezTo>
                    <a:pt x="683" y="62"/>
                    <a:pt x="665" y="80"/>
                    <a:pt x="643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76"/>
            <p:cNvSpPr/>
            <p:nvPr/>
          </p:nvSpPr>
          <p:spPr>
            <a:xfrm>
              <a:off x="1294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4" h="105" extrusionOk="0">
                  <a:moveTo>
                    <a:pt x="42" y="105"/>
                  </a:moveTo>
                  <a:cubicBezTo>
                    <a:pt x="21" y="105"/>
                    <a:pt x="4" y="90"/>
                    <a:pt x="2" y="69"/>
                  </a:cubicBezTo>
                  <a:cubicBezTo>
                    <a:pt x="0" y="47"/>
                    <a:pt x="16" y="28"/>
                    <a:pt x="38" y="26"/>
                  </a:cubicBezTo>
                  <a:cubicBezTo>
                    <a:pt x="289" y="2"/>
                    <a:pt x="289" y="2"/>
                    <a:pt x="289" y="2"/>
                  </a:cubicBezTo>
                  <a:cubicBezTo>
                    <a:pt x="310" y="0"/>
                    <a:pt x="330" y="16"/>
                    <a:pt x="332" y="38"/>
                  </a:cubicBezTo>
                  <a:cubicBezTo>
                    <a:pt x="334" y="60"/>
                    <a:pt x="318" y="80"/>
                    <a:pt x="296" y="82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4" y="105"/>
                    <a:pt x="43" y="105"/>
                    <a:pt x="42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76"/>
            <p:cNvSpPr/>
            <p:nvPr/>
          </p:nvSpPr>
          <p:spPr>
            <a:xfrm>
              <a:off x="1331" y="2401"/>
              <a:ext cx="9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45" y="128"/>
                  </a:moveTo>
                  <a:cubicBezTo>
                    <a:pt x="34" y="128"/>
                    <a:pt x="22" y="123"/>
                    <a:pt x="15" y="114"/>
                  </a:cubicBezTo>
                  <a:cubicBezTo>
                    <a:pt x="0" y="97"/>
                    <a:pt x="2" y="72"/>
                    <a:pt x="19" y="5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86" y="0"/>
                    <a:pt x="112" y="1"/>
                    <a:pt x="126" y="18"/>
                  </a:cubicBezTo>
                  <a:cubicBezTo>
                    <a:pt x="140" y="35"/>
                    <a:pt x="138" y="60"/>
                    <a:pt x="122" y="74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63" y="124"/>
                    <a:pt x="54" y="128"/>
                    <a:pt x="4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76"/>
            <p:cNvSpPr/>
            <p:nvPr/>
          </p:nvSpPr>
          <p:spPr>
            <a:xfrm>
              <a:off x="1306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94" y="188"/>
                  </a:moveTo>
                  <a:cubicBezTo>
                    <a:pt x="42" y="188"/>
                    <a:pt x="0" y="146"/>
                    <a:pt x="0" y="94"/>
                  </a:cubicBezTo>
                  <a:cubicBezTo>
                    <a:pt x="0" y="42"/>
                    <a:pt x="42" y="0"/>
                    <a:pt x="94" y="0"/>
                  </a:cubicBezTo>
                  <a:cubicBezTo>
                    <a:pt x="146" y="0"/>
                    <a:pt x="188" y="42"/>
                    <a:pt x="188" y="94"/>
                  </a:cubicBezTo>
                  <a:cubicBezTo>
                    <a:pt x="188" y="146"/>
                    <a:pt x="146" y="188"/>
                    <a:pt x="94" y="188"/>
                  </a:cubicBezTo>
                  <a:close/>
                  <a:moveTo>
                    <a:pt x="94" y="79"/>
                  </a:moveTo>
                  <a:cubicBezTo>
                    <a:pt x="86" y="79"/>
                    <a:pt x="79" y="86"/>
                    <a:pt x="79" y="94"/>
                  </a:cubicBezTo>
                  <a:cubicBezTo>
                    <a:pt x="79" y="110"/>
                    <a:pt x="109" y="110"/>
                    <a:pt x="109" y="94"/>
                  </a:cubicBezTo>
                  <a:cubicBezTo>
                    <a:pt x="109" y="86"/>
                    <a:pt x="102" y="79"/>
                    <a:pt x="94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14" name="Google Shape;2214;p76"/>
          <p:cNvGrpSpPr/>
          <p:nvPr/>
        </p:nvGrpSpPr>
        <p:grpSpPr>
          <a:xfrm>
            <a:off x="26570818" y="37833841"/>
            <a:ext cx="1257819" cy="2515639"/>
            <a:chOff x="1176" y="2347"/>
            <a:chExt cx="228" cy="228"/>
          </a:xfrm>
        </p:grpSpPr>
        <p:sp>
          <p:nvSpPr>
            <p:cNvPr id="2215" name="Google Shape;2215;p76"/>
            <p:cNvSpPr/>
            <p:nvPr/>
          </p:nvSpPr>
          <p:spPr>
            <a:xfrm>
              <a:off x="1176" y="2347"/>
              <a:ext cx="228" cy="228"/>
            </a:xfrm>
            <a:custGeom>
              <a:avLst/>
              <a:gdLst/>
              <a:ahLst/>
              <a:cxnLst/>
              <a:rect l="l" t="t" r="r" b="b"/>
              <a:pathLst>
                <a:path w="3796" h="3796" extrusionOk="0">
                  <a:moveTo>
                    <a:pt x="1898" y="3796"/>
                  </a:moveTo>
                  <a:cubicBezTo>
                    <a:pt x="851" y="3796"/>
                    <a:pt x="0" y="2945"/>
                    <a:pt x="0" y="1899"/>
                  </a:cubicBezTo>
                  <a:cubicBezTo>
                    <a:pt x="0" y="852"/>
                    <a:pt x="851" y="0"/>
                    <a:pt x="1898" y="0"/>
                  </a:cubicBezTo>
                  <a:cubicBezTo>
                    <a:pt x="2944" y="0"/>
                    <a:pt x="3796" y="852"/>
                    <a:pt x="3796" y="1899"/>
                  </a:cubicBezTo>
                  <a:cubicBezTo>
                    <a:pt x="3796" y="2945"/>
                    <a:pt x="2944" y="3796"/>
                    <a:pt x="1898" y="3796"/>
                  </a:cubicBezTo>
                  <a:close/>
                  <a:moveTo>
                    <a:pt x="1898" y="80"/>
                  </a:moveTo>
                  <a:cubicBezTo>
                    <a:pt x="895" y="80"/>
                    <a:pt x="79" y="896"/>
                    <a:pt x="79" y="1899"/>
                  </a:cubicBezTo>
                  <a:cubicBezTo>
                    <a:pt x="79" y="2901"/>
                    <a:pt x="895" y="3717"/>
                    <a:pt x="1898" y="3717"/>
                  </a:cubicBezTo>
                  <a:cubicBezTo>
                    <a:pt x="2900" y="3717"/>
                    <a:pt x="3716" y="2901"/>
                    <a:pt x="3716" y="1899"/>
                  </a:cubicBezTo>
                  <a:cubicBezTo>
                    <a:pt x="3716" y="896"/>
                    <a:pt x="2900" y="80"/>
                    <a:pt x="1898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76"/>
            <p:cNvSpPr/>
            <p:nvPr/>
          </p:nvSpPr>
          <p:spPr>
            <a:xfrm>
              <a:off x="1181" y="2426"/>
              <a:ext cx="218" cy="5"/>
            </a:xfrm>
            <a:custGeom>
              <a:avLst/>
              <a:gdLst/>
              <a:ahLst/>
              <a:cxnLst/>
              <a:rect l="l" t="t" r="r" b="b"/>
              <a:pathLst>
                <a:path w="3632" h="80" extrusionOk="0">
                  <a:moveTo>
                    <a:pt x="3592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3592" y="0"/>
                    <a:pt x="3592" y="0"/>
                    <a:pt x="3592" y="0"/>
                  </a:cubicBezTo>
                  <a:cubicBezTo>
                    <a:pt x="3614" y="0"/>
                    <a:pt x="3632" y="18"/>
                    <a:pt x="3632" y="40"/>
                  </a:cubicBezTo>
                  <a:cubicBezTo>
                    <a:pt x="3632" y="62"/>
                    <a:pt x="3614" y="80"/>
                    <a:pt x="3592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p76"/>
            <p:cNvSpPr/>
            <p:nvPr/>
          </p:nvSpPr>
          <p:spPr>
            <a:xfrm>
              <a:off x="1296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1702" y="1062"/>
                  </a:moveTo>
                  <a:cubicBezTo>
                    <a:pt x="1696" y="1062"/>
                    <a:pt x="1689" y="1060"/>
                    <a:pt x="1682" y="1056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6" y="69"/>
                    <a:pt x="0" y="45"/>
                    <a:pt x="11" y="26"/>
                  </a:cubicBezTo>
                  <a:cubicBezTo>
                    <a:pt x="22" y="7"/>
                    <a:pt x="46" y="0"/>
                    <a:pt x="65" y="11"/>
                  </a:cubicBezTo>
                  <a:cubicBezTo>
                    <a:pt x="1723" y="988"/>
                    <a:pt x="1723" y="988"/>
                    <a:pt x="1723" y="988"/>
                  </a:cubicBezTo>
                  <a:cubicBezTo>
                    <a:pt x="1742" y="999"/>
                    <a:pt x="1748" y="1023"/>
                    <a:pt x="1737" y="1042"/>
                  </a:cubicBezTo>
                  <a:cubicBezTo>
                    <a:pt x="1729" y="1055"/>
                    <a:pt x="1716" y="1062"/>
                    <a:pt x="1702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p76"/>
            <p:cNvSpPr/>
            <p:nvPr/>
          </p:nvSpPr>
          <p:spPr>
            <a:xfrm>
              <a:off x="1287" y="2520"/>
              <a:ext cx="5" cy="54"/>
            </a:xfrm>
            <a:custGeom>
              <a:avLst/>
              <a:gdLst/>
              <a:ahLst/>
              <a:cxnLst/>
              <a:rect l="l" t="t" r="r" b="b"/>
              <a:pathLst>
                <a:path w="80" h="904" extrusionOk="0">
                  <a:moveTo>
                    <a:pt x="40" y="904"/>
                  </a:moveTo>
                  <a:cubicBezTo>
                    <a:pt x="18" y="904"/>
                    <a:pt x="0" y="886"/>
                    <a:pt x="0" y="86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864"/>
                    <a:pt x="80" y="864"/>
                    <a:pt x="80" y="864"/>
                  </a:cubicBezTo>
                  <a:cubicBezTo>
                    <a:pt x="80" y="886"/>
                    <a:pt x="62" y="904"/>
                    <a:pt x="40" y="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p76"/>
            <p:cNvSpPr/>
            <p:nvPr/>
          </p:nvSpPr>
          <p:spPr>
            <a:xfrm>
              <a:off x="1306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03" y="1292"/>
                  </a:moveTo>
                  <a:cubicBezTo>
                    <a:pt x="386" y="1292"/>
                    <a:pt x="370" y="1281"/>
                    <a:pt x="365" y="1264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40"/>
                    <a:pt x="2" y="27"/>
                    <a:pt x="10" y="17"/>
                  </a:cubicBezTo>
                  <a:cubicBezTo>
                    <a:pt x="17" y="7"/>
                    <a:pt x="29" y="1"/>
                    <a:pt x="42" y="1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96" y="0"/>
                    <a:pt x="309" y="8"/>
                    <a:pt x="316" y="22"/>
                  </a:cubicBezTo>
                  <a:cubicBezTo>
                    <a:pt x="840" y="1017"/>
                    <a:pt x="840" y="1017"/>
                    <a:pt x="840" y="1017"/>
                  </a:cubicBezTo>
                  <a:cubicBezTo>
                    <a:pt x="850" y="1036"/>
                    <a:pt x="842" y="1061"/>
                    <a:pt x="823" y="1071"/>
                  </a:cubicBezTo>
                  <a:cubicBezTo>
                    <a:pt x="803" y="1081"/>
                    <a:pt x="779" y="1074"/>
                    <a:pt x="769" y="1054"/>
                  </a:cubicBezTo>
                  <a:cubicBezTo>
                    <a:pt x="257" y="80"/>
                    <a:pt x="257" y="80"/>
                    <a:pt x="257" y="80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441" y="1241"/>
                    <a:pt x="441" y="1241"/>
                    <a:pt x="441" y="1241"/>
                  </a:cubicBezTo>
                  <a:cubicBezTo>
                    <a:pt x="448" y="1262"/>
                    <a:pt x="435" y="1285"/>
                    <a:pt x="414" y="1291"/>
                  </a:cubicBezTo>
                  <a:cubicBezTo>
                    <a:pt x="411" y="1292"/>
                    <a:pt x="407" y="1292"/>
                    <a:pt x="403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p76"/>
            <p:cNvSpPr/>
            <p:nvPr/>
          </p:nvSpPr>
          <p:spPr>
            <a:xfrm>
              <a:off x="1338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2" h="770" extrusionOk="0">
                  <a:moveTo>
                    <a:pt x="601" y="770"/>
                  </a:moveTo>
                  <a:cubicBezTo>
                    <a:pt x="589" y="770"/>
                    <a:pt x="578" y="765"/>
                    <a:pt x="570" y="75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" y="53"/>
                    <a:pt x="0" y="37"/>
                    <a:pt x="6" y="23"/>
                  </a:cubicBezTo>
                  <a:cubicBezTo>
                    <a:pt x="13" y="9"/>
                    <a:pt x="27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2" y="1"/>
                    <a:pt x="412" y="1"/>
                    <a:pt x="412" y="1"/>
                  </a:cubicBezTo>
                  <a:cubicBezTo>
                    <a:pt x="422" y="1"/>
                    <a:pt x="431" y="4"/>
                    <a:pt x="438" y="10"/>
                  </a:cubicBezTo>
                  <a:cubicBezTo>
                    <a:pt x="854" y="369"/>
                    <a:pt x="854" y="369"/>
                    <a:pt x="854" y="369"/>
                  </a:cubicBezTo>
                  <a:cubicBezTo>
                    <a:pt x="871" y="383"/>
                    <a:pt x="872" y="408"/>
                    <a:pt x="858" y="425"/>
                  </a:cubicBezTo>
                  <a:cubicBezTo>
                    <a:pt x="844" y="442"/>
                    <a:pt x="818" y="444"/>
                    <a:pt x="802" y="429"/>
                  </a:cubicBezTo>
                  <a:cubicBezTo>
                    <a:pt x="397" y="80"/>
                    <a:pt x="397" y="80"/>
                    <a:pt x="397" y="80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632" y="705"/>
                    <a:pt x="632" y="705"/>
                    <a:pt x="632" y="705"/>
                  </a:cubicBezTo>
                  <a:cubicBezTo>
                    <a:pt x="646" y="722"/>
                    <a:pt x="643" y="747"/>
                    <a:pt x="626" y="761"/>
                  </a:cubicBezTo>
                  <a:cubicBezTo>
                    <a:pt x="618" y="767"/>
                    <a:pt x="610" y="770"/>
                    <a:pt x="601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p76"/>
            <p:cNvSpPr/>
            <p:nvPr/>
          </p:nvSpPr>
          <p:spPr>
            <a:xfrm>
              <a:off x="1179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45" y="1062"/>
                  </a:moveTo>
                  <a:cubicBezTo>
                    <a:pt x="32" y="1062"/>
                    <a:pt x="18" y="1055"/>
                    <a:pt x="11" y="1042"/>
                  </a:cubicBezTo>
                  <a:cubicBezTo>
                    <a:pt x="0" y="1023"/>
                    <a:pt x="6" y="999"/>
                    <a:pt x="25" y="988"/>
                  </a:cubicBezTo>
                  <a:cubicBezTo>
                    <a:pt x="1682" y="11"/>
                    <a:pt x="1682" y="11"/>
                    <a:pt x="1682" y="11"/>
                  </a:cubicBezTo>
                  <a:cubicBezTo>
                    <a:pt x="1701" y="0"/>
                    <a:pt x="1726" y="7"/>
                    <a:pt x="1737" y="26"/>
                  </a:cubicBezTo>
                  <a:cubicBezTo>
                    <a:pt x="1748" y="45"/>
                    <a:pt x="1742" y="69"/>
                    <a:pt x="1723" y="80"/>
                  </a:cubicBezTo>
                  <a:cubicBezTo>
                    <a:pt x="65" y="1056"/>
                    <a:pt x="65" y="1056"/>
                    <a:pt x="65" y="1056"/>
                  </a:cubicBezTo>
                  <a:cubicBezTo>
                    <a:pt x="59" y="1060"/>
                    <a:pt x="52" y="1062"/>
                    <a:pt x="45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p76"/>
            <p:cNvSpPr/>
            <p:nvPr/>
          </p:nvSpPr>
          <p:spPr>
            <a:xfrm>
              <a:off x="1222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47" y="1292"/>
                  </a:moveTo>
                  <a:cubicBezTo>
                    <a:pt x="443" y="1292"/>
                    <a:pt x="439" y="1292"/>
                    <a:pt x="435" y="1291"/>
                  </a:cubicBezTo>
                  <a:cubicBezTo>
                    <a:pt x="414" y="1285"/>
                    <a:pt x="402" y="1262"/>
                    <a:pt x="408" y="1241"/>
                  </a:cubicBezTo>
                  <a:cubicBezTo>
                    <a:pt x="755" y="81"/>
                    <a:pt x="755" y="81"/>
                    <a:pt x="755" y="81"/>
                  </a:cubicBezTo>
                  <a:cubicBezTo>
                    <a:pt x="593" y="80"/>
                    <a:pt x="593" y="80"/>
                    <a:pt x="593" y="80"/>
                  </a:cubicBezTo>
                  <a:cubicBezTo>
                    <a:pt x="81" y="1054"/>
                    <a:pt x="81" y="1054"/>
                    <a:pt x="81" y="1054"/>
                  </a:cubicBezTo>
                  <a:cubicBezTo>
                    <a:pt x="70" y="1074"/>
                    <a:pt x="46" y="1081"/>
                    <a:pt x="27" y="1071"/>
                  </a:cubicBezTo>
                  <a:cubicBezTo>
                    <a:pt x="7" y="1061"/>
                    <a:pt x="0" y="1036"/>
                    <a:pt x="10" y="1017"/>
                  </a:cubicBezTo>
                  <a:cubicBezTo>
                    <a:pt x="533" y="22"/>
                    <a:pt x="533" y="22"/>
                    <a:pt x="533" y="22"/>
                  </a:cubicBezTo>
                  <a:cubicBezTo>
                    <a:pt x="540" y="8"/>
                    <a:pt x="554" y="0"/>
                    <a:pt x="569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21" y="1"/>
                    <a:pt x="832" y="7"/>
                    <a:pt x="840" y="17"/>
                  </a:cubicBezTo>
                  <a:cubicBezTo>
                    <a:pt x="847" y="27"/>
                    <a:pt x="850" y="40"/>
                    <a:pt x="846" y="52"/>
                  </a:cubicBezTo>
                  <a:cubicBezTo>
                    <a:pt x="485" y="1264"/>
                    <a:pt x="485" y="1264"/>
                    <a:pt x="485" y="1264"/>
                  </a:cubicBezTo>
                  <a:cubicBezTo>
                    <a:pt x="480" y="1281"/>
                    <a:pt x="464" y="1292"/>
                    <a:pt x="447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p76"/>
            <p:cNvSpPr/>
            <p:nvPr/>
          </p:nvSpPr>
          <p:spPr>
            <a:xfrm>
              <a:off x="1189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3" h="770" extrusionOk="0">
                  <a:moveTo>
                    <a:pt x="272" y="770"/>
                  </a:moveTo>
                  <a:cubicBezTo>
                    <a:pt x="263" y="770"/>
                    <a:pt x="254" y="767"/>
                    <a:pt x="247" y="761"/>
                  </a:cubicBezTo>
                  <a:cubicBezTo>
                    <a:pt x="230" y="747"/>
                    <a:pt x="227" y="722"/>
                    <a:pt x="241" y="705"/>
                  </a:cubicBezTo>
                  <a:cubicBezTo>
                    <a:pt x="747" y="80"/>
                    <a:pt x="747" y="80"/>
                    <a:pt x="747" y="80"/>
                  </a:cubicBezTo>
                  <a:cubicBezTo>
                    <a:pt x="475" y="80"/>
                    <a:pt x="475" y="80"/>
                    <a:pt x="475" y="80"/>
                  </a:cubicBezTo>
                  <a:cubicBezTo>
                    <a:pt x="71" y="429"/>
                    <a:pt x="71" y="429"/>
                    <a:pt x="71" y="429"/>
                  </a:cubicBezTo>
                  <a:cubicBezTo>
                    <a:pt x="54" y="444"/>
                    <a:pt x="29" y="442"/>
                    <a:pt x="14" y="425"/>
                  </a:cubicBezTo>
                  <a:cubicBezTo>
                    <a:pt x="0" y="408"/>
                    <a:pt x="2" y="383"/>
                    <a:pt x="19" y="369"/>
                  </a:cubicBezTo>
                  <a:cubicBezTo>
                    <a:pt x="435" y="10"/>
                    <a:pt x="435" y="10"/>
                    <a:pt x="435" y="10"/>
                  </a:cubicBezTo>
                  <a:cubicBezTo>
                    <a:pt x="442" y="4"/>
                    <a:pt x="451" y="1"/>
                    <a:pt x="461" y="1"/>
                  </a:cubicBezTo>
                  <a:cubicBezTo>
                    <a:pt x="830" y="0"/>
                    <a:pt x="830" y="0"/>
                    <a:pt x="830" y="0"/>
                  </a:cubicBezTo>
                  <a:cubicBezTo>
                    <a:pt x="831" y="0"/>
                    <a:pt x="831" y="0"/>
                    <a:pt x="831" y="0"/>
                  </a:cubicBezTo>
                  <a:cubicBezTo>
                    <a:pt x="846" y="0"/>
                    <a:pt x="860" y="9"/>
                    <a:pt x="866" y="23"/>
                  </a:cubicBezTo>
                  <a:cubicBezTo>
                    <a:pt x="873" y="37"/>
                    <a:pt x="871" y="53"/>
                    <a:pt x="861" y="65"/>
                  </a:cubicBezTo>
                  <a:cubicBezTo>
                    <a:pt x="303" y="755"/>
                    <a:pt x="303" y="755"/>
                    <a:pt x="303" y="755"/>
                  </a:cubicBezTo>
                  <a:cubicBezTo>
                    <a:pt x="295" y="765"/>
                    <a:pt x="283" y="770"/>
                    <a:pt x="272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p76"/>
            <p:cNvSpPr/>
            <p:nvPr/>
          </p:nvSpPr>
          <p:spPr>
            <a:xfrm>
              <a:off x="1287" y="2479"/>
              <a:ext cx="5" cy="28"/>
            </a:xfrm>
            <a:custGeom>
              <a:avLst/>
              <a:gdLst/>
              <a:ahLst/>
              <a:cxnLst/>
              <a:rect l="l" t="t" r="r" b="b"/>
              <a:pathLst>
                <a:path w="80" h="464" extrusionOk="0">
                  <a:moveTo>
                    <a:pt x="40" y="464"/>
                  </a:moveTo>
                  <a:cubicBezTo>
                    <a:pt x="18" y="464"/>
                    <a:pt x="0" y="446"/>
                    <a:pt x="0" y="4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424"/>
                    <a:pt x="80" y="424"/>
                    <a:pt x="80" y="424"/>
                  </a:cubicBezTo>
                  <a:cubicBezTo>
                    <a:pt x="80" y="446"/>
                    <a:pt x="62" y="464"/>
                    <a:pt x="40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p76"/>
            <p:cNvSpPr/>
            <p:nvPr/>
          </p:nvSpPr>
          <p:spPr>
            <a:xfrm>
              <a:off x="1287" y="2453"/>
              <a:ext cx="5" cy="18"/>
            </a:xfrm>
            <a:custGeom>
              <a:avLst/>
              <a:gdLst/>
              <a:ahLst/>
              <a:cxnLst/>
              <a:rect l="l" t="t" r="r" b="b"/>
              <a:pathLst>
                <a:path w="80" h="299" extrusionOk="0">
                  <a:moveTo>
                    <a:pt x="40" y="299"/>
                  </a:moveTo>
                  <a:cubicBezTo>
                    <a:pt x="18" y="299"/>
                    <a:pt x="0" y="281"/>
                    <a:pt x="0" y="25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259"/>
                    <a:pt x="80" y="259"/>
                    <a:pt x="80" y="259"/>
                  </a:cubicBezTo>
                  <a:cubicBezTo>
                    <a:pt x="80" y="281"/>
                    <a:pt x="62" y="299"/>
                    <a:pt x="40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p76"/>
            <p:cNvSpPr/>
            <p:nvPr/>
          </p:nvSpPr>
          <p:spPr>
            <a:xfrm>
              <a:off x="1287" y="2437"/>
              <a:ext cx="5" cy="12"/>
            </a:xfrm>
            <a:custGeom>
              <a:avLst/>
              <a:gdLst/>
              <a:ahLst/>
              <a:cxnLst/>
              <a:rect l="l" t="t" r="r" b="b"/>
              <a:pathLst>
                <a:path w="80" h="200" extrusionOk="0">
                  <a:moveTo>
                    <a:pt x="40" y="200"/>
                  </a:moveTo>
                  <a:cubicBezTo>
                    <a:pt x="18" y="200"/>
                    <a:pt x="0" y="182"/>
                    <a:pt x="0" y="1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160"/>
                    <a:pt x="80" y="160"/>
                    <a:pt x="80" y="160"/>
                  </a:cubicBezTo>
                  <a:cubicBezTo>
                    <a:pt x="80" y="182"/>
                    <a:pt x="62" y="200"/>
                    <a:pt x="40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p76"/>
            <p:cNvSpPr/>
            <p:nvPr/>
          </p:nvSpPr>
          <p:spPr>
            <a:xfrm>
              <a:off x="1279" y="2393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76" y="352"/>
                  </a:moveTo>
                  <a:cubicBezTo>
                    <a:pt x="79" y="352"/>
                    <a:pt x="0" y="273"/>
                    <a:pt x="0" y="176"/>
                  </a:cubicBezTo>
                  <a:cubicBezTo>
                    <a:pt x="0" y="79"/>
                    <a:pt x="79" y="0"/>
                    <a:pt x="176" y="0"/>
                  </a:cubicBezTo>
                  <a:cubicBezTo>
                    <a:pt x="273" y="0"/>
                    <a:pt x="352" y="79"/>
                    <a:pt x="352" y="176"/>
                  </a:cubicBezTo>
                  <a:cubicBezTo>
                    <a:pt x="352" y="273"/>
                    <a:pt x="273" y="352"/>
                    <a:pt x="176" y="352"/>
                  </a:cubicBezTo>
                  <a:close/>
                  <a:moveTo>
                    <a:pt x="176" y="80"/>
                  </a:moveTo>
                  <a:cubicBezTo>
                    <a:pt x="123" y="80"/>
                    <a:pt x="80" y="123"/>
                    <a:pt x="80" y="176"/>
                  </a:cubicBezTo>
                  <a:cubicBezTo>
                    <a:pt x="80" y="229"/>
                    <a:pt x="123" y="272"/>
                    <a:pt x="176" y="272"/>
                  </a:cubicBezTo>
                  <a:cubicBezTo>
                    <a:pt x="229" y="272"/>
                    <a:pt x="272" y="229"/>
                    <a:pt x="272" y="176"/>
                  </a:cubicBezTo>
                  <a:cubicBezTo>
                    <a:pt x="272" y="123"/>
                    <a:pt x="229" y="80"/>
                    <a:pt x="176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p76"/>
            <p:cNvSpPr/>
            <p:nvPr/>
          </p:nvSpPr>
          <p:spPr>
            <a:xfrm>
              <a:off x="1242" y="2404"/>
              <a:ext cx="42" cy="5"/>
            </a:xfrm>
            <a:custGeom>
              <a:avLst/>
              <a:gdLst/>
              <a:ahLst/>
              <a:cxnLst/>
              <a:rect l="l" t="t" r="r" b="b"/>
              <a:pathLst>
                <a:path w="699" h="80" extrusionOk="0">
                  <a:moveTo>
                    <a:pt x="659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81" y="0"/>
                    <a:pt x="699" y="18"/>
                    <a:pt x="699" y="40"/>
                  </a:cubicBezTo>
                  <a:cubicBezTo>
                    <a:pt x="699" y="62"/>
                    <a:pt x="681" y="80"/>
                    <a:pt x="659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p76"/>
            <p:cNvSpPr/>
            <p:nvPr/>
          </p:nvSpPr>
          <p:spPr>
            <a:xfrm>
              <a:off x="1266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5" h="103" extrusionOk="0">
                  <a:moveTo>
                    <a:pt x="293" y="103"/>
                  </a:moveTo>
                  <a:cubicBezTo>
                    <a:pt x="292" y="103"/>
                    <a:pt x="291" y="103"/>
                    <a:pt x="289" y="103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17" y="78"/>
                    <a:pt x="0" y="58"/>
                    <a:pt x="3" y="36"/>
                  </a:cubicBezTo>
                  <a:cubicBezTo>
                    <a:pt x="5" y="15"/>
                    <a:pt x="24" y="0"/>
                    <a:pt x="46" y="0"/>
                  </a:cubicBezTo>
                  <a:cubicBezTo>
                    <a:pt x="297" y="24"/>
                    <a:pt x="297" y="24"/>
                    <a:pt x="297" y="24"/>
                  </a:cubicBezTo>
                  <a:cubicBezTo>
                    <a:pt x="319" y="26"/>
                    <a:pt x="335" y="45"/>
                    <a:pt x="333" y="67"/>
                  </a:cubicBezTo>
                  <a:cubicBezTo>
                    <a:pt x="331" y="88"/>
                    <a:pt x="314" y="103"/>
                    <a:pt x="2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p76"/>
            <p:cNvSpPr/>
            <p:nvPr/>
          </p:nvSpPr>
          <p:spPr>
            <a:xfrm>
              <a:off x="1239" y="2401"/>
              <a:ext cx="8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95" y="128"/>
                  </a:moveTo>
                  <a:cubicBezTo>
                    <a:pt x="86" y="128"/>
                    <a:pt x="77" y="125"/>
                    <a:pt x="70" y="118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" y="60"/>
                    <a:pt x="0" y="35"/>
                    <a:pt x="14" y="18"/>
                  </a:cubicBezTo>
                  <a:cubicBezTo>
                    <a:pt x="29" y="1"/>
                    <a:pt x="54" y="0"/>
                    <a:pt x="70" y="14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38" y="72"/>
                    <a:pt x="140" y="97"/>
                    <a:pt x="126" y="114"/>
                  </a:cubicBezTo>
                  <a:cubicBezTo>
                    <a:pt x="118" y="123"/>
                    <a:pt x="107" y="128"/>
                    <a:pt x="9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76"/>
            <p:cNvSpPr/>
            <p:nvPr/>
          </p:nvSpPr>
          <p:spPr>
            <a:xfrm>
              <a:off x="1287" y="2375"/>
              <a:ext cx="5" cy="23"/>
            </a:xfrm>
            <a:custGeom>
              <a:avLst/>
              <a:gdLst/>
              <a:ahLst/>
              <a:cxnLst/>
              <a:rect l="l" t="t" r="r" b="b"/>
              <a:pathLst>
                <a:path w="80" h="381" extrusionOk="0">
                  <a:moveTo>
                    <a:pt x="40" y="381"/>
                  </a:moveTo>
                  <a:cubicBezTo>
                    <a:pt x="18" y="381"/>
                    <a:pt x="0" y="363"/>
                    <a:pt x="0" y="3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341"/>
                    <a:pt x="80" y="341"/>
                    <a:pt x="80" y="341"/>
                  </a:cubicBezTo>
                  <a:cubicBezTo>
                    <a:pt x="80" y="363"/>
                    <a:pt x="62" y="381"/>
                    <a:pt x="40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p76"/>
            <p:cNvSpPr/>
            <p:nvPr/>
          </p:nvSpPr>
          <p:spPr>
            <a:xfrm>
              <a:off x="1263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9" h="188" extrusionOk="0">
                  <a:moveTo>
                    <a:pt x="95" y="188"/>
                  </a:moveTo>
                  <a:cubicBezTo>
                    <a:pt x="43" y="188"/>
                    <a:pt x="0" y="146"/>
                    <a:pt x="0" y="94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147" y="0"/>
                    <a:pt x="189" y="42"/>
                    <a:pt x="189" y="94"/>
                  </a:cubicBezTo>
                  <a:cubicBezTo>
                    <a:pt x="189" y="146"/>
                    <a:pt x="147" y="188"/>
                    <a:pt x="95" y="188"/>
                  </a:cubicBezTo>
                  <a:close/>
                  <a:moveTo>
                    <a:pt x="95" y="79"/>
                  </a:moveTo>
                  <a:cubicBezTo>
                    <a:pt x="87" y="79"/>
                    <a:pt x="80" y="86"/>
                    <a:pt x="80" y="94"/>
                  </a:cubicBezTo>
                  <a:cubicBezTo>
                    <a:pt x="80" y="110"/>
                    <a:pt x="110" y="110"/>
                    <a:pt x="110" y="94"/>
                  </a:cubicBezTo>
                  <a:cubicBezTo>
                    <a:pt x="110" y="86"/>
                    <a:pt x="103" y="79"/>
                    <a:pt x="95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76"/>
            <p:cNvSpPr/>
            <p:nvPr/>
          </p:nvSpPr>
          <p:spPr>
            <a:xfrm>
              <a:off x="1296" y="2404"/>
              <a:ext cx="39" cy="5"/>
            </a:xfrm>
            <a:custGeom>
              <a:avLst/>
              <a:gdLst/>
              <a:ahLst/>
              <a:cxnLst/>
              <a:rect l="l" t="t" r="r" b="b"/>
              <a:pathLst>
                <a:path w="683" h="80" extrusionOk="0">
                  <a:moveTo>
                    <a:pt x="643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43" y="0"/>
                    <a:pt x="643" y="0"/>
                    <a:pt x="643" y="0"/>
                  </a:cubicBezTo>
                  <a:cubicBezTo>
                    <a:pt x="665" y="0"/>
                    <a:pt x="683" y="18"/>
                    <a:pt x="683" y="40"/>
                  </a:cubicBezTo>
                  <a:cubicBezTo>
                    <a:pt x="683" y="62"/>
                    <a:pt x="665" y="80"/>
                    <a:pt x="643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4" name="Google Shape;2234;p76"/>
            <p:cNvSpPr/>
            <p:nvPr/>
          </p:nvSpPr>
          <p:spPr>
            <a:xfrm>
              <a:off x="1294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4" h="105" extrusionOk="0">
                  <a:moveTo>
                    <a:pt x="42" y="105"/>
                  </a:moveTo>
                  <a:cubicBezTo>
                    <a:pt x="21" y="105"/>
                    <a:pt x="4" y="90"/>
                    <a:pt x="2" y="69"/>
                  </a:cubicBezTo>
                  <a:cubicBezTo>
                    <a:pt x="0" y="47"/>
                    <a:pt x="16" y="28"/>
                    <a:pt x="38" y="26"/>
                  </a:cubicBezTo>
                  <a:cubicBezTo>
                    <a:pt x="289" y="2"/>
                    <a:pt x="289" y="2"/>
                    <a:pt x="289" y="2"/>
                  </a:cubicBezTo>
                  <a:cubicBezTo>
                    <a:pt x="310" y="0"/>
                    <a:pt x="330" y="16"/>
                    <a:pt x="332" y="38"/>
                  </a:cubicBezTo>
                  <a:cubicBezTo>
                    <a:pt x="334" y="60"/>
                    <a:pt x="318" y="80"/>
                    <a:pt x="296" y="82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4" y="105"/>
                    <a:pt x="43" y="105"/>
                    <a:pt x="42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76"/>
            <p:cNvSpPr/>
            <p:nvPr/>
          </p:nvSpPr>
          <p:spPr>
            <a:xfrm>
              <a:off x="1331" y="2401"/>
              <a:ext cx="9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45" y="128"/>
                  </a:moveTo>
                  <a:cubicBezTo>
                    <a:pt x="34" y="128"/>
                    <a:pt x="22" y="123"/>
                    <a:pt x="15" y="114"/>
                  </a:cubicBezTo>
                  <a:cubicBezTo>
                    <a:pt x="0" y="97"/>
                    <a:pt x="2" y="72"/>
                    <a:pt x="19" y="5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86" y="0"/>
                    <a:pt x="112" y="1"/>
                    <a:pt x="126" y="18"/>
                  </a:cubicBezTo>
                  <a:cubicBezTo>
                    <a:pt x="140" y="35"/>
                    <a:pt x="138" y="60"/>
                    <a:pt x="122" y="74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63" y="124"/>
                    <a:pt x="54" y="128"/>
                    <a:pt x="4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p76"/>
            <p:cNvSpPr/>
            <p:nvPr/>
          </p:nvSpPr>
          <p:spPr>
            <a:xfrm>
              <a:off x="1306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94" y="188"/>
                  </a:moveTo>
                  <a:cubicBezTo>
                    <a:pt x="42" y="188"/>
                    <a:pt x="0" y="146"/>
                    <a:pt x="0" y="94"/>
                  </a:cubicBezTo>
                  <a:cubicBezTo>
                    <a:pt x="0" y="42"/>
                    <a:pt x="42" y="0"/>
                    <a:pt x="94" y="0"/>
                  </a:cubicBezTo>
                  <a:cubicBezTo>
                    <a:pt x="146" y="0"/>
                    <a:pt x="188" y="42"/>
                    <a:pt x="188" y="94"/>
                  </a:cubicBezTo>
                  <a:cubicBezTo>
                    <a:pt x="188" y="146"/>
                    <a:pt x="146" y="188"/>
                    <a:pt x="94" y="188"/>
                  </a:cubicBezTo>
                  <a:close/>
                  <a:moveTo>
                    <a:pt x="94" y="79"/>
                  </a:moveTo>
                  <a:cubicBezTo>
                    <a:pt x="86" y="79"/>
                    <a:pt x="79" y="86"/>
                    <a:pt x="79" y="94"/>
                  </a:cubicBezTo>
                  <a:cubicBezTo>
                    <a:pt x="79" y="110"/>
                    <a:pt x="109" y="110"/>
                    <a:pt x="109" y="94"/>
                  </a:cubicBezTo>
                  <a:cubicBezTo>
                    <a:pt x="109" y="86"/>
                    <a:pt x="102" y="79"/>
                    <a:pt x="94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37" name="Google Shape;2237;p76"/>
          <p:cNvGrpSpPr/>
          <p:nvPr/>
        </p:nvGrpSpPr>
        <p:grpSpPr>
          <a:xfrm>
            <a:off x="18763066" y="33709600"/>
            <a:ext cx="1257819" cy="2515639"/>
            <a:chOff x="1176" y="2347"/>
            <a:chExt cx="280" cy="228"/>
          </a:xfrm>
        </p:grpSpPr>
        <p:sp>
          <p:nvSpPr>
            <p:cNvPr id="2238" name="Google Shape;2238;p76"/>
            <p:cNvSpPr/>
            <p:nvPr/>
          </p:nvSpPr>
          <p:spPr>
            <a:xfrm>
              <a:off x="1176" y="2347"/>
              <a:ext cx="228" cy="228"/>
            </a:xfrm>
            <a:custGeom>
              <a:avLst/>
              <a:gdLst/>
              <a:ahLst/>
              <a:cxnLst/>
              <a:rect l="l" t="t" r="r" b="b"/>
              <a:pathLst>
                <a:path w="3796" h="3796" extrusionOk="0">
                  <a:moveTo>
                    <a:pt x="1898" y="3796"/>
                  </a:moveTo>
                  <a:cubicBezTo>
                    <a:pt x="851" y="3796"/>
                    <a:pt x="0" y="2945"/>
                    <a:pt x="0" y="1899"/>
                  </a:cubicBezTo>
                  <a:cubicBezTo>
                    <a:pt x="0" y="852"/>
                    <a:pt x="851" y="0"/>
                    <a:pt x="1898" y="0"/>
                  </a:cubicBezTo>
                  <a:cubicBezTo>
                    <a:pt x="2944" y="0"/>
                    <a:pt x="3796" y="852"/>
                    <a:pt x="3796" y="1899"/>
                  </a:cubicBezTo>
                  <a:cubicBezTo>
                    <a:pt x="3796" y="2945"/>
                    <a:pt x="2944" y="3796"/>
                    <a:pt x="1898" y="3796"/>
                  </a:cubicBezTo>
                  <a:close/>
                  <a:moveTo>
                    <a:pt x="1898" y="80"/>
                  </a:moveTo>
                  <a:cubicBezTo>
                    <a:pt x="895" y="80"/>
                    <a:pt x="79" y="896"/>
                    <a:pt x="79" y="1899"/>
                  </a:cubicBezTo>
                  <a:cubicBezTo>
                    <a:pt x="79" y="2901"/>
                    <a:pt x="895" y="3717"/>
                    <a:pt x="1898" y="3717"/>
                  </a:cubicBezTo>
                  <a:cubicBezTo>
                    <a:pt x="2900" y="3717"/>
                    <a:pt x="3716" y="2901"/>
                    <a:pt x="3716" y="1899"/>
                  </a:cubicBezTo>
                  <a:cubicBezTo>
                    <a:pt x="3716" y="896"/>
                    <a:pt x="2900" y="80"/>
                    <a:pt x="1898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76"/>
            <p:cNvSpPr/>
            <p:nvPr/>
          </p:nvSpPr>
          <p:spPr>
            <a:xfrm>
              <a:off x="1181" y="2426"/>
              <a:ext cx="218" cy="5"/>
            </a:xfrm>
            <a:custGeom>
              <a:avLst/>
              <a:gdLst/>
              <a:ahLst/>
              <a:cxnLst/>
              <a:rect l="l" t="t" r="r" b="b"/>
              <a:pathLst>
                <a:path w="3632" h="80" extrusionOk="0">
                  <a:moveTo>
                    <a:pt x="3592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3592" y="0"/>
                    <a:pt x="3592" y="0"/>
                    <a:pt x="3592" y="0"/>
                  </a:cubicBezTo>
                  <a:cubicBezTo>
                    <a:pt x="3614" y="0"/>
                    <a:pt x="3632" y="18"/>
                    <a:pt x="3632" y="40"/>
                  </a:cubicBezTo>
                  <a:cubicBezTo>
                    <a:pt x="3632" y="62"/>
                    <a:pt x="3614" y="80"/>
                    <a:pt x="3592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76"/>
            <p:cNvSpPr/>
            <p:nvPr/>
          </p:nvSpPr>
          <p:spPr>
            <a:xfrm>
              <a:off x="1296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1702" y="1062"/>
                  </a:moveTo>
                  <a:cubicBezTo>
                    <a:pt x="1696" y="1062"/>
                    <a:pt x="1689" y="1060"/>
                    <a:pt x="1682" y="1056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6" y="69"/>
                    <a:pt x="0" y="45"/>
                    <a:pt x="11" y="26"/>
                  </a:cubicBezTo>
                  <a:cubicBezTo>
                    <a:pt x="22" y="7"/>
                    <a:pt x="46" y="0"/>
                    <a:pt x="65" y="11"/>
                  </a:cubicBezTo>
                  <a:cubicBezTo>
                    <a:pt x="1723" y="988"/>
                    <a:pt x="1723" y="988"/>
                    <a:pt x="1723" y="988"/>
                  </a:cubicBezTo>
                  <a:cubicBezTo>
                    <a:pt x="1742" y="999"/>
                    <a:pt x="1748" y="1023"/>
                    <a:pt x="1737" y="1042"/>
                  </a:cubicBezTo>
                  <a:cubicBezTo>
                    <a:pt x="1729" y="1055"/>
                    <a:pt x="1716" y="1062"/>
                    <a:pt x="1702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76"/>
            <p:cNvSpPr/>
            <p:nvPr/>
          </p:nvSpPr>
          <p:spPr>
            <a:xfrm>
              <a:off x="1287" y="2520"/>
              <a:ext cx="5" cy="54"/>
            </a:xfrm>
            <a:custGeom>
              <a:avLst/>
              <a:gdLst/>
              <a:ahLst/>
              <a:cxnLst/>
              <a:rect l="l" t="t" r="r" b="b"/>
              <a:pathLst>
                <a:path w="80" h="904" extrusionOk="0">
                  <a:moveTo>
                    <a:pt x="40" y="904"/>
                  </a:moveTo>
                  <a:cubicBezTo>
                    <a:pt x="18" y="904"/>
                    <a:pt x="0" y="886"/>
                    <a:pt x="0" y="86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864"/>
                    <a:pt x="80" y="864"/>
                    <a:pt x="80" y="864"/>
                  </a:cubicBezTo>
                  <a:cubicBezTo>
                    <a:pt x="80" y="886"/>
                    <a:pt x="62" y="904"/>
                    <a:pt x="40" y="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76"/>
            <p:cNvSpPr/>
            <p:nvPr/>
          </p:nvSpPr>
          <p:spPr>
            <a:xfrm>
              <a:off x="1306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03" y="1292"/>
                  </a:moveTo>
                  <a:cubicBezTo>
                    <a:pt x="386" y="1292"/>
                    <a:pt x="370" y="1281"/>
                    <a:pt x="365" y="1264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40"/>
                    <a:pt x="2" y="27"/>
                    <a:pt x="10" y="17"/>
                  </a:cubicBezTo>
                  <a:cubicBezTo>
                    <a:pt x="17" y="7"/>
                    <a:pt x="29" y="1"/>
                    <a:pt x="42" y="1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96" y="0"/>
                    <a:pt x="309" y="8"/>
                    <a:pt x="316" y="22"/>
                  </a:cubicBezTo>
                  <a:cubicBezTo>
                    <a:pt x="840" y="1017"/>
                    <a:pt x="840" y="1017"/>
                    <a:pt x="840" y="1017"/>
                  </a:cubicBezTo>
                  <a:cubicBezTo>
                    <a:pt x="850" y="1036"/>
                    <a:pt x="842" y="1061"/>
                    <a:pt x="823" y="1071"/>
                  </a:cubicBezTo>
                  <a:cubicBezTo>
                    <a:pt x="803" y="1081"/>
                    <a:pt x="779" y="1074"/>
                    <a:pt x="769" y="1054"/>
                  </a:cubicBezTo>
                  <a:cubicBezTo>
                    <a:pt x="257" y="80"/>
                    <a:pt x="257" y="80"/>
                    <a:pt x="257" y="80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441" y="1241"/>
                    <a:pt x="441" y="1241"/>
                    <a:pt x="441" y="1241"/>
                  </a:cubicBezTo>
                  <a:cubicBezTo>
                    <a:pt x="448" y="1262"/>
                    <a:pt x="435" y="1285"/>
                    <a:pt x="414" y="1291"/>
                  </a:cubicBezTo>
                  <a:cubicBezTo>
                    <a:pt x="411" y="1292"/>
                    <a:pt x="407" y="1292"/>
                    <a:pt x="403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76"/>
            <p:cNvSpPr/>
            <p:nvPr/>
          </p:nvSpPr>
          <p:spPr>
            <a:xfrm>
              <a:off x="1338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2" h="770" extrusionOk="0">
                  <a:moveTo>
                    <a:pt x="601" y="770"/>
                  </a:moveTo>
                  <a:cubicBezTo>
                    <a:pt x="589" y="770"/>
                    <a:pt x="578" y="765"/>
                    <a:pt x="570" y="75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" y="53"/>
                    <a:pt x="0" y="37"/>
                    <a:pt x="6" y="23"/>
                  </a:cubicBezTo>
                  <a:cubicBezTo>
                    <a:pt x="13" y="9"/>
                    <a:pt x="27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2" y="1"/>
                    <a:pt x="412" y="1"/>
                    <a:pt x="412" y="1"/>
                  </a:cubicBezTo>
                  <a:cubicBezTo>
                    <a:pt x="422" y="1"/>
                    <a:pt x="431" y="4"/>
                    <a:pt x="438" y="10"/>
                  </a:cubicBezTo>
                  <a:cubicBezTo>
                    <a:pt x="854" y="369"/>
                    <a:pt x="854" y="369"/>
                    <a:pt x="854" y="369"/>
                  </a:cubicBezTo>
                  <a:cubicBezTo>
                    <a:pt x="871" y="383"/>
                    <a:pt x="872" y="408"/>
                    <a:pt x="858" y="425"/>
                  </a:cubicBezTo>
                  <a:cubicBezTo>
                    <a:pt x="844" y="442"/>
                    <a:pt x="818" y="444"/>
                    <a:pt x="802" y="429"/>
                  </a:cubicBezTo>
                  <a:cubicBezTo>
                    <a:pt x="397" y="80"/>
                    <a:pt x="397" y="80"/>
                    <a:pt x="397" y="80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632" y="705"/>
                    <a:pt x="632" y="705"/>
                    <a:pt x="632" y="705"/>
                  </a:cubicBezTo>
                  <a:cubicBezTo>
                    <a:pt x="646" y="722"/>
                    <a:pt x="643" y="747"/>
                    <a:pt x="626" y="761"/>
                  </a:cubicBezTo>
                  <a:cubicBezTo>
                    <a:pt x="618" y="767"/>
                    <a:pt x="610" y="770"/>
                    <a:pt x="601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76"/>
            <p:cNvSpPr/>
            <p:nvPr/>
          </p:nvSpPr>
          <p:spPr>
            <a:xfrm>
              <a:off x="1179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45" y="1062"/>
                  </a:moveTo>
                  <a:cubicBezTo>
                    <a:pt x="32" y="1062"/>
                    <a:pt x="18" y="1055"/>
                    <a:pt x="11" y="1042"/>
                  </a:cubicBezTo>
                  <a:cubicBezTo>
                    <a:pt x="0" y="1023"/>
                    <a:pt x="6" y="999"/>
                    <a:pt x="25" y="988"/>
                  </a:cubicBezTo>
                  <a:cubicBezTo>
                    <a:pt x="1682" y="11"/>
                    <a:pt x="1682" y="11"/>
                    <a:pt x="1682" y="11"/>
                  </a:cubicBezTo>
                  <a:cubicBezTo>
                    <a:pt x="1701" y="0"/>
                    <a:pt x="1726" y="7"/>
                    <a:pt x="1737" y="26"/>
                  </a:cubicBezTo>
                  <a:cubicBezTo>
                    <a:pt x="1748" y="45"/>
                    <a:pt x="1742" y="69"/>
                    <a:pt x="1723" y="80"/>
                  </a:cubicBezTo>
                  <a:cubicBezTo>
                    <a:pt x="65" y="1056"/>
                    <a:pt x="65" y="1056"/>
                    <a:pt x="65" y="1056"/>
                  </a:cubicBezTo>
                  <a:cubicBezTo>
                    <a:pt x="59" y="1060"/>
                    <a:pt x="52" y="1062"/>
                    <a:pt x="45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76"/>
            <p:cNvSpPr/>
            <p:nvPr/>
          </p:nvSpPr>
          <p:spPr>
            <a:xfrm>
              <a:off x="1222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47" y="1292"/>
                  </a:moveTo>
                  <a:cubicBezTo>
                    <a:pt x="443" y="1292"/>
                    <a:pt x="439" y="1292"/>
                    <a:pt x="435" y="1291"/>
                  </a:cubicBezTo>
                  <a:cubicBezTo>
                    <a:pt x="414" y="1285"/>
                    <a:pt x="402" y="1262"/>
                    <a:pt x="408" y="1241"/>
                  </a:cubicBezTo>
                  <a:cubicBezTo>
                    <a:pt x="755" y="81"/>
                    <a:pt x="755" y="81"/>
                    <a:pt x="755" y="81"/>
                  </a:cubicBezTo>
                  <a:cubicBezTo>
                    <a:pt x="593" y="80"/>
                    <a:pt x="593" y="80"/>
                    <a:pt x="593" y="80"/>
                  </a:cubicBezTo>
                  <a:cubicBezTo>
                    <a:pt x="81" y="1054"/>
                    <a:pt x="81" y="1054"/>
                    <a:pt x="81" y="1054"/>
                  </a:cubicBezTo>
                  <a:cubicBezTo>
                    <a:pt x="70" y="1074"/>
                    <a:pt x="46" y="1081"/>
                    <a:pt x="27" y="1071"/>
                  </a:cubicBezTo>
                  <a:cubicBezTo>
                    <a:pt x="7" y="1061"/>
                    <a:pt x="0" y="1036"/>
                    <a:pt x="10" y="1017"/>
                  </a:cubicBezTo>
                  <a:cubicBezTo>
                    <a:pt x="533" y="22"/>
                    <a:pt x="533" y="22"/>
                    <a:pt x="533" y="22"/>
                  </a:cubicBezTo>
                  <a:cubicBezTo>
                    <a:pt x="540" y="8"/>
                    <a:pt x="554" y="0"/>
                    <a:pt x="569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21" y="1"/>
                    <a:pt x="832" y="7"/>
                    <a:pt x="840" y="17"/>
                  </a:cubicBezTo>
                  <a:cubicBezTo>
                    <a:pt x="847" y="27"/>
                    <a:pt x="850" y="40"/>
                    <a:pt x="846" y="52"/>
                  </a:cubicBezTo>
                  <a:cubicBezTo>
                    <a:pt x="485" y="1264"/>
                    <a:pt x="485" y="1264"/>
                    <a:pt x="485" y="1264"/>
                  </a:cubicBezTo>
                  <a:cubicBezTo>
                    <a:pt x="480" y="1281"/>
                    <a:pt x="464" y="1292"/>
                    <a:pt x="447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76"/>
            <p:cNvSpPr/>
            <p:nvPr/>
          </p:nvSpPr>
          <p:spPr>
            <a:xfrm>
              <a:off x="1189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3" h="770" extrusionOk="0">
                  <a:moveTo>
                    <a:pt x="272" y="770"/>
                  </a:moveTo>
                  <a:cubicBezTo>
                    <a:pt x="263" y="770"/>
                    <a:pt x="254" y="767"/>
                    <a:pt x="247" y="761"/>
                  </a:cubicBezTo>
                  <a:cubicBezTo>
                    <a:pt x="230" y="747"/>
                    <a:pt x="227" y="722"/>
                    <a:pt x="241" y="705"/>
                  </a:cubicBezTo>
                  <a:cubicBezTo>
                    <a:pt x="747" y="80"/>
                    <a:pt x="747" y="80"/>
                    <a:pt x="747" y="80"/>
                  </a:cubicBezTo>
                  <a:cubicBezTo>
                    <a:pt x="475" y="80"/>
                    <a:pt x="475" y="80"/>
                    <a:pt x="475" y="80"/>
                  </a:cubicBezTo>
                  <a:cubicBezTo>
                    <a:pt x="71" y="429"/>
                    <a:pt x="71" y="429"/>
                    <a:pt x="71" y="429"/>
                  </a:cubicBezTo>
                  <a:cubicBezTo>
                    <a:pt x="54" y="444"/>
                    <a:pt x="29" y="442"/>
                    <a:pt x="14" y="425"/>
                  </a:cubicBezTo>
                  <a:cubicBezTo>
                    <a:pt x="0" y="408"/>
                    <a:pt x="2" y="383"/>
                    <a:pt x="19" y="369"/>
                  </a:cubicBezTo>
                  <a:cubicBezTo>
                    <a:pt x="435" y="10"/>
                    <a:pt x="435" y="10"/>
                    <a:pt x="435" y="10"/>
                  </a:cubicBezTo>
                  <a:cubicBezTo>
                    <a:pt x="442" y="4"/>
                    <a:pt x="451" y="1"/>
                    <a:pt x="461" y="1"/>
                  </a:cubicBezTo>
                  <a:cubicBezTo>
                    <a:pt x="830" y="0"/>
                    <a:pt x="830" y="0"/>
                    <a:pt x="830" y="0"/>
                  </a:cubicBezTo>
                  <a:cubicBezTo>
                    <a:pt x="831" y="0"/>
                    <a:pt x="831" y="0"/>
                    <a:pt x="831" y="0"/>
                  </a:cubicBezTo>
                  <a:cubicBezTo>
                    <a:pt x="846" y="0"/>
                    <a:pt x="860" y="9"/>
                    <a:pt x="866" y="23"/>
                  </a:cubicBezTo>
                  <a:cubicBezTo>
                    <a:pt x="873" y="37"/>
                    <a:pt x="871" y="53"/>
                    <a:pt x="861" y="65"/>
                  </a:cubicBezTo>
                  <a:cubicBezTo>
                    <a:pt x="303" y="755"/>
                    <a:pt x="303" y="755"/>
                    <a:pt x="303" y="755"/>
                  </a:cubicBezTo>
                  <a:cubicBezTo>
                    <a:pt x="295" y="765"/>
                    <a:pt x="283" y="770"/>
                    <a:pt x="272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76"/>
            <p:cNvSpPr/>
            <p:nvPr/>
          </p:nvSpPr>
          <p:spPr>
            <a:xfrm>
              <a:off x="1287" y="2479"/>
              <a:ext cx="5" cy="28"/>
            </a:xfrm>
            <a:custGeom>
              <a:avLst/>
              <a:gdLst/>
              <a:ahLst/>
              <a:cxnLst/>
              <a:rect l="l" t="t" r="r" b="b"/>
              <a:pathLst>
                <a:path w="80" h="464" extrusionOk="0">
                  <a:moveTo>
                    <a:pt x="40" y="464"/>
                  </a:moveTo>
                  <a:cubicBezTo>
                    <a:pt x="18" y="464"/>
                    <a:pt x="0" y="446"/>
                    <a:pt x="0" y="4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424"/>
                    <a:pt x="80" y="424"/>
                    <a:pt x="80" y="424"/>
                  </a:cubicBezTo>
                  <a:cubicBezTo>
                    <a:pt x="80" y="446"/>
                    <a:pt x="62" y="464"/>
                    <a:pt x="40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76"/>
            <p:cNvSpPr/>
            <p:nvPr/>
          </p:nvSpPr>
          <p:spPr>
            <a:xfrm>
              <a:off x="1287" y="2453"/>
              <a:ext cx="5" cy="18"/>
            </a:xfrm>
            <a:custGeom>
              <a:avLst/>
              <a:gdLst/>
              <a:ahLst/>
              <a:cxnLst/>
              <a:rect l="l" t="t" r="r" b="b"/>
              <a:pathLst>
                <a:path w="80" h="299" extrusionOk="0">
                  <a:moveTo>
                    <a:pt x="40" y="299"/>
                  </a:moveTo>
                  <a:cubicBezTo>
                    <a:pt x="18" y="299"/>
                    <a:pt x="0" y="281"/>
                    <a:pt x="0" y="25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259"/>
                    <a:pt x="80" y="259"/>
                    <a:pt x="80" y="259"/>
                  </a:cubicBezTo>
                  <a:cubicBezTo>
                    <a:pt x="80" y="281"/>
                    <a:pt x="62" y="299"/>
                    <a:pt x="40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76"/>
            <p:cNvSpPr/>
            <p:nvPr/>
          </p:nvSpPr>
          <p:spPr>
            <a:xfrm>
              <a:off x="1287" y="2437"/>
              <a:ext cx="5" cy="12"/>
            </a:xfrm>
            <a:custGeom>
              <a:avLst/>
              <a:gdLst/>
              <a:ahLst/>
              <a:cxnLst/>
              <a:rect l="l" t="t" r="r" b="b"/>
              <a:pathLst>
                <a:path w="80" h="200" extrusionOk="0">
                  <a:moveTo>
                    <a:pt x="40" y="200"/>
                  </a:moveTo>
                  <a:cubicBezTo>
                    <a:pt x="18" y="200"/>
                    <a:pt x="0" y="182"/>
                    <a:pt x="0" y="1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160"/>
                    <a:pt x="80" y="160"/>
                    <a:pt x="80" y="160"/>
                  </a:cubicBezTo>
                  <a:cubicBezTo>
                    <a:pt x="80" y="182"/>
                    <a:pt x="62" y="200"/>
                    <a:pt x="40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76"/>
            <p:cNvSpPr/>
            <p:nvPr/>
          </p:nvSpPr>
          <p:spPr>
            <a:xfrm>
              <a:off x="1279" y="2393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76" y="352"/>
                  </a:moveTo>
                  <a:cubicBezTo>
                    <a:pt x="79" y="352"/>
                    <a:pt x="0" y="273"/>
                    <a:pt x="0" y="176"/>
                  </a:cubicBezTo>
                  <a:cubicBezTo>
                    <a:pt x="0" y="79"/>
                    <a:pt x="79" y="0"/>
                    <a:pt x="176" y="0"/>
                  </a:cubicBezTo>
                  <a:cubicBezTo>
                    <a:pt x="273" y="0"/>
                    <a:pt x="352" y="79"/>
                    <a:pt x="352" y="176"/>
                  </a:cubicBezTo>
                  <a:cubicBezTo>
                    <a:pt x="352" y="273"/>
                    <a:pt x="273" y="352"/>
                    <a:pt x="176" y="352"/>
                  </a:cubicBezTo>
                  <a:close/>
                  <a:moveTo>
                    <a:pt x="176" y="80"/>
                  </a:moveTo>
                  <a:cubicBezTo>
                    <a:pt x="123" y="80"/>
                    <a:pt x="80" y="123"/>
                    <a:pt x="80" y="176"/>
                  </a:cubicBezTo>
                  <a:cubicBezTo>
                    <a:pt x="80" y="229"/>
                    <a:pt x="123" y="272"/>
                    <a:pt x="176" y="272"/>
                  </a:cubicBezTo>
                  <a:cubicBezTo>
                    <a:pt x="229" y="272"/>
                    <a:pt x="272" y="229"/>
                    <a:pt x="272" y="176"/>
                  </a:cubicBezTo>
                  <a:cubicBezTo>
                    <a:pt x="272" y="123"/>
                    <a:pt x="229" y="80"/>
                    <a:pt x="176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76"/>
            <p:cNvSpPr/>
            <p:nvPr/>
          </p:nvSpPr>
          <p:spPr>
            <a:xfrm>
              <a:off x="1242" y="2404"/>
              <a:ext cx="42" cy="5"/>
            </a:xfrm>
            <a:custGeom>
              <a:avLst/>
              <a:gdLst/>
              <a:ahLst/>
              <a:cxnLst/>
              <a:rect l="l" t="t" r="r" b="b"/>
              <a:pathLst>
                <a:path w="699" h="80" extrusionOk="0">
                  <a:moveTo>
                    <a:pt x="659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81" y="0"/>
                    <a:pt x="699" y="18"/>
                    <a:pt x="699" y="40"/>
                  </a:cubicBezTo>
                  <a:cubicBezTo>
                    <a:pt x="699" y="62"/>
                    <a:pt x="681" y="80"/>
                    <a:pt x="659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76"/>
            <p:cNvSpPr/>
            <p:nvPr/>
          </p:nvSpPr>
          <p:spPr>
            <a:xfrm>
              <a:off x="1436" y="2490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5" h="103" extrusionOk="0">
                  <a:moveTo>
                    <a:pt x="293" y="103"/>
                  </a:moveTo>
                  <a:cubicBezTo>
                    <a:pt x="292" y="103"/>
                    <a:pt x="291" y="103"/>
                    <a:pt x="289" y="103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17" y="78"/>
                    <a:pt x="0" y="58"/>
                    <a:pt x="3" y="36"/>
                  </a:cubicBezTo>
                  <a:cubicBezTo>
                    <a:pt x="5" y="15"/>
                    <a:pt x="24" y="0"/>
                    <a:pt x="46" y="0"/>
                  </a:cubicBezTo>
                  <a:cubicBezTo>
                    <a:pt x="297" y="24"/>
                    <a:pt x="297" y="24"/>
                    <a:pt x="297" y="24"/>
                  </a:cubicBezTo>
                  <a:cubicBezTo>
                    <a:pt x="319" y="26"/>
                    <a:pt x="335" y="45"/>
                    <a:pt x="333" y="67"/>
                  </a:cubicBezTo>
                  <a:cubicBezTo>
                    <a:pt x="331" y="88"/>
                    <a:pt x="314" y="103"/>
                    <a:pt x="2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76"/>
            <p:cNvSpPr/>
            <p:nvPr/>
          </p:nvSpPr>
          <p:spPr>
            <a:xfrm>
              <a:off x="1239" y="2401"/>
              <a:ext cx="8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95" y="128"/>
                  </a:moveTo>
                  <a:cubicBezTo>
                    <a:pt x="86" y="128"/>
                    <a:pt x="77" y="125"/>
                    <a:pt x="70" y="118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" y="60"/>
                    <a:pt x="0" y="35"/>
                    <a:pt x="14" y="18"/>
                  </a:cubicBezTo>
                  <a:cubicBezTo>
                    <a:pt x="29" y="1"/>
                    <a:pt x="54" y="0"/>
                    <a:pt x="70" y="14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38" y="72"/>
                    <a:pt x="140" y="97"/>
                    <a:pt x="126" y="114"/>
                  </a:cubicBezTo>
                  <a:cubicBezTo>
                    <a:pt x="118" y="123"/>
                    <a:pt x="107" y="128"/>
                    <a:pt x="9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76"/>
            <p:cNvSpPr/>
            <p:nvPr/>
          </p:nvSpPr>
          <p:spPr>
            <a:xfrm>
              <a:off x="1287" y="2375"/>
              <a:ext cx="5" cy="23"/>
            </a:xfrm>
            <a:custGeom>
              <a:avLst/>
              <a:gdLst/>
              <a:ahLst/>
              <a:cxnLst/>
              <a:rect l="l" t="t" r="r" b="b"/>
              <a:pathLst>
                <a:path w="80" h="381" extrusionOk="0">
                  <a:moveTo>
                    <a:pt x="40" y="381"/>
                  </a:moveTo>
                  <a:cubicBezTo>
                    <a:pt x="18" y="381"/>
                    <a:pt x="0" y="363"/>
                    <a:pt x="0" y="3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341"/>
                    <a:pt x="80" y="341"/>
                    <a:pt x="80" y="341"/>
                  </a:cubicBezTo>
                  <a:cubicBezTo>
                    <a:pt x="80" y="363"/>
                    <a:pt x="62" y="381"/>
                    <a:pt x="40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76"/>
            <p:cNvSpPr/>
            <p:nvPr/>
          </p:nvSpPr>
          <p:spPr>
            <a:xfrm>
              <a:off x="1263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9" h="188" extrusionOk="0">
                  <a:moveTo>
                    <a:pt x="95" y="188"/>
                  </a:moveTo>
                  <a:cubicBezTo>
                    <a:pt x="43" y="188"/>
                    <a:pt x="0" y="146"/>
                    <a:pt x="0" y="94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147" y="0"/>
                    <a:pt x="189" y="42"/>
                    <a:pt x="189" y="94"/>
                  </a:cubicBezTo>
                  <a:cubicBezTo>
                    <a:pt x="189" y="146"/>
                    <a:pt x="147" y="188"/>
                    <a:pt x="95" y="188"/>
                  </a:cubicBezTo>
                  <a:close/>
                  <a:moveTo>
                    <a:pt x="95" y="79"/>
                  </a:moveTo>
                  <a:cubicBezTo>
                    <a:pt x="87" y="79"/>
                    <a:pt x="80" y="86"/>
                    <a:pt x="80" y="94"/>
                  </a:cubicBezTo>
                  <a:cubicBezTo>
                    <a:pt x="80" y="110"/>
                    <a:pt x="110" y="110"/>
                    <a:pt x="110" y="94"/>
                  </a:cubicBezTo>
                  <a:cubicBezTo>
                    <a:pt x="110" y="86"/>
                    <a:pt x="103" y="79"/>
                    <a:pt x="95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76"/>
            <p:cNvSpPr/>
            <p:nvPr/>
          </p:nvSpPr>
          <p:spPr>
            <a:xfrm>
              <a:off x="1296" y="2404"/>
              <a:ext cx="39" cy="5"/>
            </a:xfrm>
            <a:custGeom>
              <a:avLst/>
              <a:gdLst/>
              <a:ahLst/>
              <a:cxnLst/>
              <a:rect l="l" t="t" r="r" b="b"/>
              <a:pathLst>
                <a:path w="683" h="80" extrusionOk="0">
                  <a:moveTo>
                    <a:pt x="643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43" y="0"/>
                    <a:pt x="643" y="0"/>
                    <a:pt x="643" y="0"/>
                  </a:cubicBezTo>
                  <a:cubicBezTo>
                    <a:pt x="665" y="0"/>
                    <a:pt x="683" y="18"/>
                    <a:pt x="683" y="40"/>
                  </a:cubicBezTo>
                  <a:cubicBezTo>
                    <a:pt x="683" y="62"/>
                    <a:pt x="665" y="80"/>
                    <a:pt x="643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76"/>
            <p:cNvSpPr/>
            <p:nvPr/>
          </p:nvSpPr>
          <p:spPr>
            <a:xfrm>
              <a:off x="1294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4" h="105" extrusionOk="0">
                  <a:moveTo>
                    <a:pt x="42" y="105"/>
                  </a:moveTo>
                  <a:cubicBezTo>
                    <a:pt x="21" y="105"/>
                    <a:pt x="4" y="90"/>
                    <a:pt x="2" y="69"/>
                  </a:cubicBezTo>
                  <a:cubicBezTo>
                    <a:pt x="0" y="47"/>
                    <a:pt x="16" y="28"/>
                    <a:pt x="38" y="26"/>
                  </a:cubicBezTo>
                  <a:cubicBezTo>
                    <a:pt x="289" y="2"/>
                    <a:pt x="289" y="2"/>
                    <a:pt x="289" y="2"/>
                  </a:cubicBezTo>
                  <a:cubicBezTo>
                    <a:pt x="310" y="0"/>
                    <a:pt x="330" y="16"/>
                    <a:pt x="332" y="38"/>
                  </a:cubicBezTo>
                  <a:cubicBezTo>
                    <a:pt x="334" y="60"/>
                    <a:pt x="318" y="80"/>
                    <a:pt x="296" y="82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4" y="105"/>
                    <a:pt x="43" y="105"/>
                    <a:pt x="42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76"/>
            <p:cNvSpPr/>
            <p:nvPr/>
          </p:nvSpPr>
          <p:spPr>
            <a:xfrm>
              <a:off x="1331" y="2401"/>
              <a:ext cx="9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45" y="128"/>
                  </a:moveTo>
                  <a:cubicBezTo>
                    <a:pt x="34" y="128"/>
                    <a:pt x="22" y="123"/>
                    <a:pt x="15" y="114"/>
                  </a:cubicBezTo>
                  <a:cubicBezTo>
                    <a:pt x="0" y="97"/>
                    <a:pt x="2" y="72"/>
                    <a:pt x="19" y="5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86" y="0"/>
                    <a:pt x="112" y="1"/>
                    <a:pt x="126" y="18"/>
                  </a:cubicBezTo>
                  <a:cubicBezTo>
                    <a:pt x="140" y="35"/>
                    <a:pt x="138" y="60"/>
                    <a:pt x="122" y="74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63" y="124"/>
                    <a:pt x="54" y="128"/>
                    <a:pt x="4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76"/>
            <p:cNvSpPr/>
            <p:nvPr/>
          </p:nvSpPr>
          <p:spPr>
            <a:xfrm>
              <a:off x="1306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94" y="188"/>
                  </a:moveTo>
                  <a:cubicBezTo>
                    <a:pt x="42" y="188"/>
                    <a:pt x="0" y="146"/>
                    <a:pt x="0" y="94"/>
                  </a:cubicBezTo>
                  <a:cubicBezTo>
                    <a:pt x="0" y="42"/>
                    <a:pt x="42" y="0"/>
                    <a:pt x="94" y="0"/>
                  </a:cubicBezTo>
                  <a:cubicBezTo>
                    <a:pt x="146" y="0"/>
                    <a:pt x="188" y="42"/>
                    <a:pt x="188" y="94"/>
                  </a:cubicBezTo>
                  <a:cubicBezTo>
                    <a:pt x="188" y="146"/>
                    <a:pt x="146" y="188"/>
                    <a:pt x="94" y="188"/>
                  </a:cubicBezTo>
                  <a:close/>
                  <a:moveTo>
                    <a:pt x="94" y="79"/>
                  </a:moveTo>
                  <a:cubicBezTo>
                    <a:pt x="86" y="79"/>
                    <a:pt x="79" y="86"/>
                    <a:pt x="79" y="94"/>
                  </a:cubicBezTo>
                  <a:cubicBezTo>
                    <a:pt x="79" y="110"/>
                    <a:pt x="109" y="110"/>
                    <a:pt x="109" y="94"/>
                  </a:cubicBezTo>
                  <a:cubicBezTo>
                    <a:pt x="109" y="86"/>
                    <a:pt x="102" y="79"/>
                    <a:pt x="94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60" name="Google Shape;2260;p76"/>
          <p:cNvSpPr txBox="1">
            <a:spLocks noGrp="1"/>
          </p:cNvSpPr>
          <p:nvPr>
            <p:ph type="sldNum" idx="12"/>
          </p:nvPr>
        </p:nvSpPr>
        <p:spPr>
          <a:xfrm>
            <a:off x="8172000" y="318875"/>
            <a:ext cx="2967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 b="1">
                <a:solidFill>
                  <a:schemeClr val="lt1"/>
                </a:solidFill>
              </a:rPr>
              <a:t>19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2261" name="Google Shape;2261;p76"/>
          <p:cNvSpPr txBox="1">
            <a:spLocks noGrp="1"/>
          </p:cNvSpPr>
          <p:nvPr>
            <p:ph type="title" idx="4294967295"/>
          </p:nvPr>
        </p:nvSpPr>
        <p:spPr>
          <a:xfrm>
            <a:off x="620800" y="266825"/>
            <a:ext cx="4880100" cy="38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s" sz="2000" b="1"/>
              <a:t>MERGED CONCLUSIONS</a:t>
            </a:r>
            <a:endParaRPr sz="2000" b="1"/>
          </a:p>
        </p:txBody>
      </p:sp>
      <p:sp>
        <p:nvSpPr>
          <p:cNvPr id="2262" name="Google Shape;2262;p76"/>
          <p:cNvSpPr txBox="1"/>
          <p:nvPr/>
        </p:nvSpPr>
        <p:spPr>
          <a:xfrm>
            <a:off x="1827625" y="1035900"/>
            <a:ext cx="5870400" cy="22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s" sz="1300">
                <a:solidFill>
                  <a:schemeClr val="dk2"/>
                </a:solidFill>
              </a:rPr>
              <a:t>Selected design parameters affect both load and flutter analysis</a:t>
            </a:r>
            <a:br>
              <a:rPr lang="es" sz="1300">
                <a:solidFill>
                  <a:schemeClr val="dk2"/>
                </a:solidFill>
              </a:rPr>
            </a:br>
            <a:endParaRPr sz="1300">
              <a:solidFill>
                <a:schemeClr val="dk2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s" sz="1300">
                <a:solidFill>
                  <a:schemeClr val="dk2"/>
                </a:solidFill>
              </a:rPr>
              <a:t>Low stiffness is better for load alleviation and flutter, but it has to be chosen carefully because too low values can produce instabilities.</a:t>
            </a:r>
            <a:br>
              <a:rPr lang="es" sz="1300">
                <a:solidFill>
                  <a:schemeClr val="dk2"/>
                </a:solidFill>
              </a:rPr>
            </a:br>
            <a:endParaRPr sz="1300">
              <a:solidFill>
                <a:schemeClr val="dk2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s" sz="1300">
                <a:solidFill>
                  <a:schemeClr val="dk2"/>
                </a:solidFill>
              </a:rPr>
              <a:t>Moving the hinge inwards is beneficial for both analysis</a:t>
            </a:r>
            <a:br>
              <a:rPr lang="es" sz="1300">
                <a:solidFill>
                  <a:schemeClr val="dk2"/>
                </a:solidFill>
              </a:rPr>
            </a:br>
            <a:endParaRPr sz="1300">
              <a:solidFill>
                <a:schemeClr val="dk2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s" sz="1300">
                <a:solidFill>
                  <a:schemeClr val="dk2"/>
                </a:solidFill>
              </a:rPr>
              <a:t>Both phenomenons showed similar trends wrt design configurations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2263" name="Google Shape;2263;p76"/>
          <p:cNvSpPr txBox="1"/>
          <p:nvPr/>
        </p:nvSpPr>
        <p:spPr>
          <a:xfrm>
            <a:off x="1023300" y="3082175"/>
            <a:ext cx="4714500" cy="19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dk2"/>
                </a:solidFill>
              </a:rPr>
              <a:t>Future works:</a:t>
            </a:r>
            <a:br>
              <a:rPr lang="es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s">
                <a:solidFill>
                  <a:schemeClr val="dk2"/>
                </a:solidFill>
              </a:rPr>
              <a:t>More design parameters(hinge angle and mass)</a:t>
            </a:r>
            <a:endParaRPr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s">
                <a:solidFill>
                  <a:schemeClr val="dk2"/>
                </a:solidFill>
              </a:rPr>
              <a:t>MDO application to find optimal design</a:t>
            </a:r>
            <a:br>
              <a:rPr lang="es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s">
                <a:solidFill>
                  <a:schemeClr val="dk2"/>
                </a:solidFill>
              </a:rPr>
              <a:t>High-fidelity models implementation</a:t>
            </a:r>
            <a:br>
              <a:rPr lang="es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2264" name="Google Shape;2264;p76"/>
          <p:cNvSpPr/>
          <p:nvPr/>
        </p:nvSpPr>
        <p:spPr>
          <a:xfrm flipH="1">
            <a:off x="3233700" y="4217400"/>
            <a:ext cx="5910300" cy="926100"/>
          </a:xfrm>
          <a:prstGeom prst="rtTriangl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59"/>
          <p:cNvSpPr txBox="1">
            <a:spLocks noGrp="1"/>
          </p:cNvSpPr>
          <p:nvPr>
            <p:ph type="title" idx="4294967295"/>
          </p:nvPr>
        </p:nvSpPr>
        <p:spPr>
          <a:xfrm>
            <a:off x="620800" y="266825"/>
            <a:ext cx="4880100" cy="38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s" sz="2000" b="1"/>
              <a:t>INTRODUCTION</a:t>
            </a:r>
            <a:r>
              <a:rPr lang="es" sz="2200" b="1"/>
              <a:t> </a:t>
            </a:r>
            <a:endParaRPr sz="2200" b="1"/>
          </a:p>
        </p:txBody>
      </p:sp>
      <p:grpSp>
        <p:nvGrpSpPr>
          <p:cNvPr id="797" name="Google Shape;797;p59"/>
          <p:cNvGrpSpPr/>
          <p:nvPr/>
        </p:nvGrpSpPr>
        <p:grpSpPr>
          <a:xfrm>
            <a:off x="21898340" y="34178404"/>
            <a:ext cx="1257819" cy="2515639"/>
            <a:chOff x="1176" y="2347"/>
            <a:chExt cx="228" cy="228"/>
          </a:xfrm>
        </p:grpSpPr>
        <p:sp>
          <p:nvSpPr>
            <p:cNvPr id="798" name="Google Shape;798;p59"/>
            <p:cNvSpPr/>
            <p:nvPr/>
          </p:nvSpPr>
          <p:spPr>
            <a:xfrm>
              <a:off x="1176" y="2347"/>
              <a:ext cx="228" cy="228"/>
            </a:xfrm>
            <a:custGeom>
              <a:avLst/>
              <a:gdLst/>
              <a:ahLst/>
              <a:cxnLst/>
              <a:rect l="l" t="t" r="r" b="b"/>
              <a:pathLst>
                <a:path w="3796" h="3796" extrusionOk="0">
                  <a:moveTo>
                    <a:pt x="1898" y="3796"/>
                  </a:moveTo>
                  <a:cubicBezTo>
                    <a:pt x="851" y="3796"/>
                    <a:pt x="0" y="2945"/>
                    <a:pt x="0" y="1899"/>
                  </a:cubicBezTo>
                  <a:cubicBezTo>
                    <a:pt x="0" y="852"/>
                    <a:pt x="851" y="0"/>
                    <a:pt x="1898" y="0"/>
                  </a:cubicBezTo>
                  <a:cubicBezTo>
                    <a:pt x="2944" y="0"/>
                    <a:pt x="3796" y="852"/>
                    <a:pt x="3796" y="1899"/>
                  </a:cubicBezTo>
                  <a:cubicBezTo>
                    <a:pt x="3796" y="2945"/>
                    <a:pt x="2944" y="3796"/>
                    <a:pt x="1898" y="3796"/>
                  </a:cubicBezTo>
                  <a:close/>
                  <a:moveTo>
                    <a:pt x="1898" y="80"/>
                  </a:moveTo>
                  <a:cubicBezTo>
                    <a:pt x="895" y="80"/>
                    <a:pt x="79" y="896"/>
                    <a:pt x="79" y="1899"/>
                  </a:cubicBezTo>
                  <a:cubicBezTo>
                    <a:pt x="79" y="2901"/>
                    <a:pt x="895" y="3717"/>
                    <a:pt x="1898" y="3717"/>
                  </a:cubicBezTo>
                  <a:cubicBezTo>
                    <a:pt x="2900" y="3717"/>
                    <a:pt x="3716" y="2901"/>
                    <a:pt x="3716" y="1899"/>
                  </a:cubicBezTo>
                  <a:cubicBezTo>
                    <a:pt x="3716" y="896"/>
                    <a:pt x="2900" y="80"/>
                    <a:pt x="1898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59"/>
            <p:cNvSpPr/>
            <p:nvPr/>
          </p:nvSpPr>
          <p:spPr>
            <a:xfrm>
              <a:off x="1181" y="2426"/>
              <a:ext cx="218" cy="5"/>
            </a:xfrm>
            <a:custGeom>
              <a:avLst/>
              <a:gdLst/>
              <a:ahLst/>
              <a:cxnLst/>
              <a:rect l="l" t="t" r="r" b="b"/>
              <a:pathLst>
                <a:path w="3632" h="80" extrusionOk="0">
                  <a:moveTo>
                    <a:pt x="3592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3592" y="0"/>
                    <a:pt x="3592" y="0"/>
                    <a:pt x="3592" y="0"/>
                  </a:cubicBezTo>
                  <a:cubicBezTo>
                    <a:pt x="3614" y="0"/>
                    <a:pt x="3632" y="18"/>
                    <a:pt x="3632" y="40"/>
                  </a:cubicBezTo>
                  <a:cubicBezTo>
                    <a:pt x="3632" y="62"/>
                    <a:pt x="3614" y="80"/>
                    <a:pt x="3592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59"/>
            <p:cNvSpPr/>
            <p:nvPr/>
          </p:nvSpPr>
          <p:spPr>
            <a:xfrm>
              <a:off x="1296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1702" y="1062"/>
                  </a:moveTo>
                  <a:cubicBezTo>
                    <a:pt x="1696" y="1062"/>
                    <a:pt x="1689" y="1060"/>
                    <a:pt x="1682" y="1056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6" y="69"/>
                    <a:pt x="0" y="45"/>
                    <a:pt x="11" y="26"/>
                  </a:cubicBezTo>
                  <a:cubicBezTo>
                    <a:pt x="22" y="7"/>
                    <a:pt x="46" y="0"/>
                    <a:pt x="65" y="11"/>
                  </a:cubicBezTo>
                  <a:cubicBezTo>
                    <a:pt x="1723" y="988"/>
                    <a:pt x="1723" y="988"/>
                    <a:pt x="1723" y="988"/>
                  </a:cubicBezTo>
                  <a:cubicBezTo>
                    <a:pt x="1742" y="999"/>
                    <a:pt x="1748" y="1023"/>
                    <a:pt x="1737" y="1042"/>
                  </a:cubicBezTo>
                  <a:cubicBezTo>
                    <a:pt x="1729" y="1055"/>
                    <a:pt x="1716" y="1062"/>
                    <a:pt x="1702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59"/>
            <p:cNvSpPr/>
            <p:nvPr/>
          </p:nvSpPr>
          <p:spPr>
            <a:xfrm>
              <a:off x="1287" y="2520"/>
              <a:ext cx="5" cy="54"/>
            </a:xfrm>
            <a:custGeom>
              <a:avLst/>
              <a:gdLst/>
              <a:ahLst/>
              <a:cxnLst/>
              <a:rect l="l" t="t" r="r" b="b"/>
              <a:pathLst>
                <a:path w="80" h="904" extrusionOk="0">
                  <a:moveTo>
                    <a:pt x="40" y="904"/>
                  </a:moveTo>
                  <a:cubicBezTo>
                    <a:pt x="18" y="904"/>
                    <a:pt x="0" y="886"/>
                    <a:pt x="0" y="86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864"/>
                    <a:pt x="80" y="864"/>
                    <a:pt x="80" y="864"/>
                  </a:cubicBezTo>
                  <a:cubicBezTo>
                    <a:pt x="80" y="886"/>
                    <a:pt x="62" y="904"/>
                    <a:pt x="40" y="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59"/>
            <p:cNvSpPr/>
            <p:nvPr/>
          </p:nvSpPr>
          <p:spPr>
            <a:xfrm>
              <a:off x="1306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03" y="1292"/>
                  </a:moveTo>
                  <a:cubicBezTo>
                    <a:pt x="386" y="1292"/>
                    <a:pt x="370" y="1281"/>
                    <a:pt x="365" y="1264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40"/>
                    <a:pt x="2" y="27"/>
                    <a:pt x="10" y="17"/>
                  </a:cubicBezTo>
                  <a:cubicBezTo>
                    <a:pt x="17" y="7"/>
                    <a:pt x="29" y="1"/>
                    <a:pt x="42" y="1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96" y="0"/>
                    <a:pt x="309" y="8"/>
                    <a:pt x="316" y="22"/>
                  </a:cubicBezTo>
                  <a:cubicBezTo>
                    <a:pt x="840" y="1017"/>
                    <a:pt x="840" y="1017"/>
                    <a:pt x="840" y="1017"/>
                  </a:cubicBezTo>
                  <a:cubicBezTo>
                    <a:pt x="850" y="1036"/>
                    <a:pt x="842" y="1061"/>
                    <a:pt x="823" y="1071"/>
                  </a:cubicBezTo>
                  <a:cubicBezTo>
                    <a:pt x="803" y="1081"/>
                    <a:pt x="779" y="1074"/>
                    <a:pt x="769" y="1054"/>
                  </a:cubicBezTo>
                  <a:cubicBezTo>
                    <a:pt x="257" y="80"/>
                    <a:pt x="257" y="80"/>
                    <a:pt x="257" y="80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441" y="1241"/>
                    <a:pt x="441" y="1241"/>
                    <a:pt x="441" y="1241"/>
                  </a:cubicBezTo>
                  <a:cubicBezTo>
                    <a:pt x="448" y="1262"/>
                    <a:pt x="435" y="1285"/>
                    <a:pt x="414" y="1291"/>
                  </a:cubicBezTo>
                  <a:cubicBezTo>
                    <a:pt x="411" y="1292"/>
                    <a:pt x="407" y="1292"/>
                    <a:pt x="403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59"/>
            <p:cNvSpPr/>
            <p:nvPr/>
          </p:nvSpPr>
          <p:spPr>
            <a:xfrm>
              <a:off x="1338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2" h="770" extrusionOk="0">
                  <a:moveTo>
                    <a:pt x="601" y="770"/>
                  </a:moveTo>
                  <a:cubicBezTo>
                    <a:pt x="589" y="770"/>
                    <a:pt x="578" y="765"/>
                    <a:pt x="570" y="75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" y="53"/>
                    <a:pt x="0" y="37"/>
                    <a:pt x="6" y="23"/>
                  </a:cubicBezTo>
                  <a:cubicBezTo>
                    <a:pt x="13" y="9"/>
                    <a:pt x="27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2" y="1"/>
                    <a:pt x="412" y="1"/>
                    <a:pt x="412" y="1"/>
                  </a:cubicBezTo>
                  <a:cubicBezTo>
                    <a:pt x="422" y="1"/>
                    <a:pt x="431" y="4"/>
                    <a:pt x="438" y="10"/>
                  </a:cubicBezTo>
                  <a:cubicBezTo>
                    <a:pt x="854" y="369"/>
                    <a:pt x="854" y="369"/>
                    <a:pt x="854" y="369"/>
                  </a:cubicBezTo>
                  <a:cubicBezTo>
                    <a:pt x="871" y="383"/>
                    <a:pt x="872" y="408"/>
                    <a:pt x="858" y="425"/>
                  </a:cubicBezTo>
                  <a:cubicBezTo>
                    <a:pt x="844" y="442"/>
                    <a:pt x="818" y="444"/>
                    <a:pt x="802" y="429"/>
                  </a:cubicBezTo>
                  <a:cubicBezTo>
                    <a:pt x="397" y="80"/>
                    <a:pt x="397" y="80"/>
                    <a:pt x="397" y="80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632" y="705"/>
                    <a:pt x="632" y="705"/>
                    <a:pt x="632" y="705"/>
                  </a:cubicBezTo>
                  <a:cubicBezTo>
                    <a:pt x="646" y="722"/>
                    <a:pt x="643" y="747"/>
                    <a:pt x="626" y="761"/>
                  </a:cubicBezTo>
                  <a:cubicBezTo>
                    <a:pt x="618" y="767"/>
                    <a:pt x="610" y="770"/>
                    <a:pt x="601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59"/>
            <p:cNvSpPr/>
            <p:nvPr/>
          </p:nvSpPr>
          <p:spPr>
            <a:xfrm>
              <a:off x="1179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45" y="1062"/>
                  </a:moveTo>
                  <a:cubicBezTo>
                    <a:pt x="32" y="1062"/>
                    <a:pt x="18" y="1055"/>
                    <a:pt x="11" y="1042"/>
                  </a:cubicBezTo>
                  <a:cubicBezTo>
                    <a:pt x="0" y="1023"/>
                    <a:pt x="6" y="999"/>
                    <a:pt x="25" y="988"/>
                  </a:cubicBezTo>
                  <a:cubicBezTo>
                    <a:pt x="1682" y="11"/>
                    <a:pt x="1682" y="11"/>
                    <a:pt x="1682" y="11"/>
                  </a:cubicBezTo>
                  <a:cubicBezTo>
                    <a:pt x="1701" y="0"/>
                    <a:pt x="1726" y="7"/>
                    <a:pt x="1737" y="26"/>
                  </a:cubicBezTo>
                  <a:cubicBezTo>
                    <a:pt x="1748" y="45"/>
                    <a:pt x="1742" y="69"/>
                    <a:pt x="1723" y="80"/>
                  </a:cubicBezTo>
                  <a:cubicBezTo>
                    <a:pt x="65" y="1056"/>
                    <a:pt x="65" y="1056"/>
                    <a:pt x="65" y="1056"/>
                  </a:cubicBezTo>
                  <a:cubicBezTo>
                    <a:pt x="59" y="1060"/>
                    <a:pt x="52" y="1062"/>
                    <a:pt x="45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59"/>
            <p:cNvSpPr/>
            <p:nvPr/>
          </p:nvSpPr>
          <p:spPr>
            <a:xfrm>
              <a:off x="1222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47" y="1292"/>
                  </a:moveTo>
                  <a:cubicBezTo>
                    <a:pt x="443" y="1292"/>
                    <a:pt x="439" y="1292"/>
                    <a:pt x="435" y="1291"/>
                  </a:cubicBezTo>
                  <a:cubicBezTo>
                    <a:pt x="414" y="1285"/>
                    <a:pt x="402" y="1262"/>
                    <a:pt x="408" y="1241"/>
                  </a:cubicBezTo>
                  <a:cubicBezTo>
                    <a:pt x="755" y="81"/>
                    <a:pt x="755" y="81"/>
                    <a:pt x="755" y="81"/>
                  </a:cubicBezTo>
                  <a:cubicBezTo>
                    <a:pt x="593" y="80"/>
                    <a:pt x="593" y="80"/>
                    <a:pt x="593" y="80"/>
                  </a:cubicBezTo>
                  <a:cubicBezTo>
                    <a:pt x="81" y="1054"/>
                    <a:pt x="81" y="1054"/>
                    <a:pt x="81" y="1054"/>
                  </a:cubicBezTo>
                  <a:cubicBezTo>
                    <a:pt x="70" y="1074"/>
                    <a:pt x="46" y="1081"/>
                    <a:pt x="27" y="1071"/>
                  </a:cubicBezTo>
                  <a:cubicBezTo>
                    <a:pt x="7" y="1061"/>
                    <a:pt x="0" y="1036"/>
                    <a:pt x="10" y="1017"/>
                  </a:cubicBezTo>
                  <a:cubicBezTo>
                    <a:pt x="533" y="22"/>
                    <a:pt x="533" y="22"/>
                    <a:pt x="533" y="22"/>
                  </a:cubicBezTo>
                  <a:cubicBezTo>
                    <a:pt x="540" y="8"/>
                    <a:pt x="554" y="0"/>
                    <a:pt x="569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21" y="1"/>
                    <a:pt x="832" y="7"/>
                    <a:pt x="840" y="17"/>
                  </a:cubicBezTo>
                  <a:cubicBezTo>
                    <a:pt x="847" y="27"/>
                    <a:pt x="850" y="40"/>
                    <a:pt x="846" y="52"/>
                  </a:cubicBezTo>
                  <a:cubicBezTo>
                    <a:pt x="485" y="1264"/>
                    <a:pt x="485" y="1264"/>
                    <a:pt x="485" y="1264"/>
                  </a:cubicBezTo>
                  <a:cubicBezTo>
                    <a:pt x="480" y="1281"/>
                    <a:pt x="464" y="1292"/>
                    <a:pt x="447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59"/>
            <p:cNvSpPr/>
            <p:nvPr/>
          </p:nvSpPr>
          <p:spPr>
            <a:xfrm>
              <a:off x="1189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3" h="770" extrusionOk="0">
                  <a:moveTo>
                    <a:pt x="272" y="770"/>
                  </a:moveTo>
                  <a:cubicBezTo>
                    <a:pt x="263" y="770"/>
                    <a:pt x="254" y="767"/>
                    <a:pt x="247" y="761"/>
                  </a:cubicBezTo>
                  <a:cubicBezTo>
                    <a:pt x="230" y="747"/>
                    <a:pt x="227" y="722"/>
                    <a:pt x="241" y="705"/>
                  </a:cubicBezTo>
                  <a:cubicBezTo>
                    <a:pt x="747" y="80"/>
                    <a:pt x="747" y="80"/>
                    <a:pt x="747" y="80"/>
                  </a:cubicBezTo>
                  <a:cubicBezTo>
                    <a:pt x="475" y="80"/>
                    <a:pt x="475" y="80"/>
                    <a:pt x="475" y="80"/>
                  </a:cubicBezTo>
                  <a:cubicBezTo>
                    <a:pt x="71" y="429"/>
                    <a:pt x="71" y="429"/>
                    <a:pt x="71" y="429"/>
                  </a:cubicBezTo>
                  <a:cubicBezTo>
                    <a:pt x="54" y="444"/>
                    <a:pt x="29" y="442"/>
                    <a:pt x="14" y="425"/>
                  </a:cubicBezTo>
                  <a:cubicBezTo>
                    <a:pt x="0" y="408"/>
                    <a:pt x="2" y="383"/>
                    <a:pt x="19" y="369"/>
                  </a:cubicBezTo>
                  <a:cubicBezTo>
                    <a:pt x="435" y="10"/>
                    <a:pt x="435" y="10"/>
                    <a:pt x="435" y="10"/>
                  </a:cubicBezTo>
                  <a:cubicBezTo>
                    <a:pt x="442" y="4"/>
                    <a:pt x="451" y="1"/>
                    <a:pt x="461" y="1"/>
                  </a:cubicBezTo>
                  <a:cubicBezTo>
                    <a:pt x="830" y="0"/>
                    <a:pt x="830" y="0"/>
                    <a:pt x="830" y="0"/>
                  </a:cubicBezTo>
                  <a:cubicBezTo>
                    <a:pt x="831" y="0"/>
                    <a:pt x="831" y="0"/>
                    <a:pt x="831" y="0"/>
                  </a:cubicBezTo>
                  <a:cubicBezTo>
                    <a:pt x="846" y="0"/>
                    <a:pt x="860" y="9"/>
                    <a:pt x="866" y="23"/>
                  </a:cubicBezTo>
                  <a:cubicBezTo>
                    <a:pt x="873" y="37"/>
                    <a:pt x="871" y="53"/>
                    <a:pt x="861" y="65"/>
                  </a:cubicBezTo>
                  <a:cubicBezTo>
                    <a:pt x="303" y="755"/>
                    <a:pt x="303" y="755"/>
                    <a:pt x="303" y="755"/>
                  </a:cubicBezTo>
                  <a:cubicBezTo>
                    <a:pt x="295" y="765"/>
                    <a:pt x="283" y="770"/>
                    <a:pt x="272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59"/>
            <p:cNvSpPr/>
            <p:nvPr/>
          </p:nvSpPr>
          <p:spPr>
            <a:xfrm>
              <a:off x="1287" y="2479"/>
              <a:ext cx="5" cy="28"/>
            </a:xfrm>
            <a:custGeom>
              <a:avLst/>
              <a:gdLst/>
              <a:ahLst/>
              <a:cxnLst/>
              <a:rect l="l" t="t" r="r" b="b"/>
              <a:pathLst>
                <a:path w="80" h="464" extrusionOk="0">
                  <a:moveTo>
                    <a:pt x="40" y="464"/>
                  </a:moveTo>
                  <a:cubicBezTo>
                    <a:pt x="18" y="464"/>
                    <a:pt x="0" y="446"/>
                    <a:pt x="0" y="4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424"/>
                    <a:pt x="80" y="424"/>
                    <a:pt x="80" y="424"/>
                  </a:cubicBezTo>
                  <a:cubicBezTo>
                    <a:pt x="80" y="446"/>
                    <a:pt x="62" y="464"/>
                    <a:pt x="40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59"/>
            <p:cNvSpPr/>
            <p:nvPr/>
          </p:nvSpPr>
          <p:spPr>
            <a:xfrm>
              <a:off x="1287" y="2453"/>
              <a:ext cx="5" cy="18"/>
            </a:xfrm>
            <a:custGeom>
              <a:avLst/>
              <a:gdLst/>
              <a:ahLst/>
              <a:cxnLst/>
              <a:rect l="l" t="t" r="r" b="b"/>
              <a:pathLst>
                <a:path w="80" h="299" extrusionOk="0">
                  <a:moveTo>
                    <a:pt x="40" y="299"/>
                  </a:moveTo>
                  <a:cubicBezTo>
                    <a:pt x="18" y="299"/>
                    <a:pt x="0" y="281"/>
                    <a:pt x="0" y="25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259"/>
                    <a:pt x="80" y="259"/>
                    <a:pt x="80" y="259"/>
                  </a:cubicBezTo>
                  <a:cubicBezTo>
                    <a:pt x="80" y="281"/>
                    <a:pt x="62" y="299"/>
                    <a:pt x="40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59"/>
            <p:cNvSpPr/>
            <p:nvPr/>
          </p:nvSpPr>
          <p:spPr>
            <a:xfrm>
              <a:off x="1287" y="2437"/>
              <a:ext cx="5" cy="12"/>
            </a:xfrm>
            <a:custGeom>
              <a:avLst/>
              <a:gdLst/>
              <a:ahLst/>
              <a:cxnLst/>
              <a:rect l="l" t="t" r="r" b="b"/>
              <a:pathLst>
                <a:path w="80" h="200" extrusionOk="0">
                  <a:moveTo>
                    <a:pt x="40" y="200"/>
                  </a:moveTo>
                  <a:cubicBezTo>
                    <a:pt x="18" y="200"/>
                    <a:pt x="0" y="182"/>
                    <a:pt x="0" y="1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160"/>
                    <a:pt x="80" y="160"/>
                    <a:pt x="80" y="160"/>
                  </a:cubicBezTo>
                  <a:cubicBezTo>
                    <a:pt x="80" y="182"/>
                    <a:pt x="62" y="200"/>
                    <a:pt x="40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59"/>
            <p:cNvSpPr/>
            <p:nvPr/>
          </p:nvSpPr>
          <p:spPr>
            <a:xfrm>
              <a:off x="1279" y="2393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76" y="352"/>
                  </a:moveTo>
                  <a:cubicBezTo>
                    <a:pt x="79" y="352"/>
                    <a:pt x="0" y="273"/>
                    <a:pt x="0" y="176"/>
                  </a:cubicBezTo>
                  <a:cubicBezTo>
                    <a:pt x="0" y="79"/>
                    <a:pt x="79" y="0"/>
                    <a:pt x="176" y="0"/>
                  </a:cubicBezTo>
                  <a:cubicBezTo>
                    <a:pt x="273" y="0"/>
                    <a:pt x="352" y="79"/>
                    <a:pt x="352" y="176"/>
                  </a:cubicBezTo>
                  <a:cubicBezTo>
                    <a:pt x="352" y="273"/>
                    <a:pt x="273" y="352"/>
                    <a:pt x="176" y="352"/>
                  </a:cubicBezTo>
                  <a:close/>
                  <a:moveTo>
                    <a:pt x="176" y="80"/>
                  </a:moveTo>
                  <a:cubicBezTo>
                    <a:pt x="123" y="80"/>
                    <a:pt x="80" y="123"/>
                    <a:pt x="80" y="176"/>
                  </a:cubicBezTo>
                  <a:cubicBezTo>
                    <a:pt x="80" y="229"/>
                    <a:pt x="123" y="272"/>
                    <a:pt x="176" y="272"/>
                  </a:cubicBezTo>
                  <a:cubicBezTo>
                    <a:pt x="229" y="272"/>
                    <a:pt x="272" y="229"/>
                    <a:pt x="272" y="176"/>
                  </a:cubicBezTo>
                  <a:cubicBezTo>
                    <a:pt x="272" y="123"/>
                    <a:pt x="229" y="80"/>
                    <a:pt x="176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59"/>
            <p:cNvSpPr/>
            <p:nvPr/>
          </p:nvSpPr>
          <p:spPr>
            <a:xfrm>
              <a:off x="1242" y="2404"/>
              <a:ext cx="42" cy="5"/>
            </a:xfrm>
            <a:custGeom>
              <a:avLst/>
              <a:gdLst/>
              <a:ahLst/>
              <a:cxnLst/>
              <a:rect l="l" t="t" r="r" b="b"/>
              <a:pathLst>
                <a:path w="699" h="80" extrusionOk="0">
                  <a:moveTo>
                    <a:pt x="659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81" y="0"/>
                    <a:pt x="699" y="18"/>
                    <a:pt x="699" y="40"/>
                  </a:cubicBezTo>
                  <a:cubicBezTo>
                    <a:pt x="699" y="62"/>
                    <a:pt x="681" y="80"/>
                    <a:pt x="659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59"/>
            <p:cNvSpPr/>
            <p:nvPr/>
          </p:nvSpPr>
          <p:spPr>
            <a:xfrm>
              <a:off x="1266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5" h="103" extrusionOk="0">
                  <a:moveTo>
                    <a:pt x="293" y="103"/>
                  </a:moveTo>
                  <a:cubicBezTo>
                    <a:pt x="292" y="103"/>
                    <a:pt x="291" y="103"/>
                    <a:pt x="289" y="103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17" y="78"/>
                    <a:pt x="0" y="58"/>
                    <a:pt x="3" y="36"/>
                  </a:cubicBezTo>
                  <a:cubicBezTo>
                    <a:pt x="5" y="15"/>
                    <a:pt x="24" y="0"/>
                    <a:pt x="46" y="0"/>
                  </a:cubicBezTo>
                  <a:cubicBezTo>
                    <a:pt x="297" y="24"/>
                    <a:pt x="297" y="24"/>
                    <a:pt x="297" y="24"/>
                  </a:cubicBezTo>
                  <a:cubicBezTo>
                    <a:pt x="319" y="26"/>
                    <a:pt x="335" y="45"/>
                    <a:pt x="333" y="67"/>
                  </a:cubicBezTo>
                  <a:cubicBezTo>
                    <a:pt x="331" y="88"/>
                    <a:pt x="314" y="103"/>
                    <a:pt x="2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59"/>
            <p:cNvSpPr/>
            <p:nvPr/>
          </p:nvSpPr>
          <p:spPr>
            <a:xfrm>
              <a:off x="1239" y="2401"/>
              <a:ext cx="8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95" y="128"/>
                  </a:moveTo>
                  <a:cubicBezTo>
                    <a:pt x="86" y="128"/>
                    <a:pt x="77" y="125"/>
                    <a:pt x="70" y="118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" y="60"/>
                    <a:pt x="0" y="35"/>
                    <a:pt x="14" y="18"/>
                  </a:cubicBezTo>
                  <a:cubicBezTo>
                    <a:pt x="29" y="1"/>
                    <a:pt x="54" y="0"/>
                    <a:pt x="70" y="14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38" y="72"/>
                    <a:pt x="140" y="97"/>
                    <a:pt x="126" y="114"/>
                  </a:cubicBezTo>
                  <a:cubicBezTo>
                    <a:pt x="118" y="123"/>
                    <a:pt x="107" y="128"/>
                    <a:pt x="9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59"/>
            <p:cNvSpPr/>
            <p:nvPr/>
          </p:nvSpPr>
          <p:spPr>
            <a:xfrm>
              <a:off x="1287" y="2375"/>
              <a:ext cx="5" cy="23"/>
            </a:xfrm>
            <a:custGeom>
              <a:avLst/>
              <a:gdLst/>
              <a:ahLst/>
              <a:cxnLst/>
              <a:rect l="l" t="t" r="r" b="b"/>
              <a:pathLst>
                <a:path w="80" h="381" extrusionOk="0">
                  <a:moveTo>
                    <a:pt x="40" y="381"/>
                  </a:moveTo>
                  <a:cubicBezTo>
                    <a:pt x="18" y="381"/>
                    <a:pt x="0" y="363"/>
                    <a:pt x="0" y="3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341"/>
                    <a:pt x="80" y="341"/>
                    <a:pt x="80" y="341"/>
                  </a:cubicBezTo>
                  <a:cubicBezTo>
                    <a:pt x="80" y="363"/>
                    <a:pt x="62" y="381"/>
                    <a:pt x="40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59"/>
            <p:cNvSpPr/>
            <p:nvPr/>
          </p:nvSpPr>
          <p:spPr>
            <a:xfrm>
              <a:off x="1263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9" h="188" extrusionOk="0">
                  <a:moveTo>
                    <a:pt x="95" y="188"/>
                  </a:moveTo>
                  <a:cubicBezTo>
                    <a:pt x="43" y="188"/>
                    <a:pt x="0" y="146"/>
                    <a:pt x="0" y="94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147" y="0"/>
                    <a:pt x="189" y="42"/>
                    <a:pt x="189" y="94"/>
                  </a:cubicBezTo>
                  <a:cubicBezTo>
                    <a:pt x="189" y="146"/>
                    <a:pt x="147" y="188"/>
                    <a:pt x="95" y="188"/>
                  </a:cubicBezTo>
                  <a:close/>
                  <a:moveTo>
                    <a:pt x="95" y="79"/>
                  </a:moveTo>
                  <a:cubicBezTo>
                    <a:pt x="87" y="79"/>
                    <a:pt x="80" y="86"/>
                    <a:pt x="80" y="94"/>
                  </a:cubicBezTo>
                  <a:cubicBezTo>
                    <a:pt x="80" y="110"/>
                    <a:pt x="110" y="110"/>
                    <a:pt x="110" y="94"/>
                  </a:cubicBezTo>
                  <a:cubicBezTo>
                    <a:pt x="110" y="86"/>
                    <a:pt x="103" y="79"/>
                    <a:pt x="95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59"/>
            <p:cNvSpPr/>
            <p:nvPr/>
          </p:nvSpPr>
          <p:spPr>
            <a:xfrm>
              <a:off x="1296" y="2404"/>
              <a:ext cx="39" cy="5"/>
            </a:xfrm>
            <a:custGeom>
              <a:avLst/>
              <a:gdLst/>
              <a:ahLst/>
              <a:cxnLst/>
              <a:rect l="l" t="t" r="r" b="b"/>
              <a:pathLst>
                <a:path w="683" h="80" extrusionOk="0">
                  <a:moveTo>
                    <a:pt x="643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43" y="0"/>
                    <a:pt x="643" y="0"/>
                    <a:pt x="643" y="0"/>
                  </a:cubicBezTo>
                  <a:cubicBezTo>
                    <a:pt x="665" y="0"/>
                    <a:pt x="683" y="18"/>
                    <a:pt x="683" y="40"/>
                  </a:cubicBezTo>
                  <a:cubicBezTo>
                    <a:pt x="683" y="62"/>
                    <a:pt x="665" y="80"/>
                    <a:pt x="643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59"/>
            <p:cNvSpPr/>
            <p:nvPr/>
          </p:nvSpPr>
          <p:spPr>
            <a:xfrm>
              <a:off x="1294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4" h="105" extrusionOk="0">
                  <a:moveTo>
                    <a:pt x="42" y="105"/>
                  </a:moveTo>
                  <a:cubicBezTo>
                    <a:pt x="21" y="105"/>
                    <a:pt x="4" y="90"/>
                    <a:pt x="2" y="69"/>
                  </a:cubicBezTo>
                  <a:cubicBezTo>
                    <a:pt x="0" y="47"/>
                    <a:pt x="16" y="28"/>
                    <a:pt x="38" y="26"/>
                  </a:cubicBezTo>
                  <a:cubicBezTo>
                    <a:pt x="289" y="2"/>
                    <a:pt x="289" y="2"/>
                    <a:pt x="289" y="2"/>
                  </a:cubicBezTo>
                  <a:cubicBezTo>
                    <a:pt x="310" y="0"/>
                    <a:pt x="330" y="16"/>
                    <a:pt x="332" y="38"/>
                  </a:cubicBezTo>
                  <a:cubicBezTo>
                    <a:pt x="334" y="60"/>
                    <a:pt x="318" y="80"/>
                    <a:pt x="296" y="82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4" y="105"/>
                    <a:pt x="43" y="105"/>
                    <a:pt x="42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59"/>
            <p:cNvSpPr/>
            <p:nvPr/>
          </p:nvSpPr>
          <p:spPr>
            <a:xfrm>
              <a:off x="1331" y="2401"/>
              <a:ext cx="9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45" y="128"/>
                  </a:moveTo>
                  <a:cubicBezTo>
                    <a:pt x="34" y="128"/>
                    <a:pt x="22" y="123"/>
                    <a:pt x="15" y="114"/>
                  </a:cubicBezTo>
                  <a:cubicBezTo>
                    <a:pt x="0" y="97"/>
                    <a:pt x="2" y="72"/>
                    <a:pt x="19" y="5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86" y="0"/>
                    <a:pt x="112" y="1"/>
                    <a:pt x="126" y="18"/>
                  </a:cubicBezTo>
                  <a:cubicBezTo>
                    <a:pt x="140" y="35"/>
                    <a:pt x="138" y="60"/>
                    <a:pt x="122" y="74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63" y="124"/>
                    <a:pt x="54" y="128"/>
                    <a:pt x="4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59"/>
            <p:cNvSpPr/>
            <p:nvPr/>
          </p:nvSpPr>
          <p:spPr>
            <a:xfrm>
              <a:off x="1306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94" y="188"/>
                  </a:moveTo>
                  <a:cubicBezTo>
                    <a:pt x="42" y="188"/>
                    <a:pt x="0" y="146"/>
                    <a:pt x="0" y="94"/>
                  </a:cubicBezTo>
                  <a:cubicBezTo>
                    <a:pt x="0" y="42"/>
                    <a:pt x="42" y="0"/>
                    <a:pt x="94" y="0"/>
                  </a:cubicBezTo>
                  <a:cubicBezTo>
                    <a:pt x="146" y="0"/>
                    <a:pt x="188" y="42"/>
                    <a:pt x="188" y="94"/>
                  </a:cubicBezTo>
                  <a:cubicBezTo>
                    <a:pt x="188" y="146"/>
                    <a:pt x="146" y="188"/>
                    <a:pt x="94" y="188"/>
                  </a:cubicBezTo>
                  <a:close/>
                  <a:moveTo>
                    <a:pt x="94" y="79"/>
                  </a:moveTo>
                  <a:cubicBezTo>
                    <a:pt x="86" y="79"/>
                    <a:pt x="79" y="86"/>
                    <a:pt x="79" y="94"/>
                  </a:cubicBezTo>
                  <a:cubicBezTo>
                    <a:pt x="79" y="110"/>
                    <a:pt x="109" y="110"/>
                    <a:pt x="109" y="94"/>
                  </a:cubicBezTo>
                  <a:cubicBezTo>
                    <a:pt x="109" y="86"/>
                    <a:pt x="102" y="79"/>
                    <a:pt x="94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0" name="Google Shape;820;p59"/>
          <p:cNvGrpSpPr/>
          <p:nvPr/>
        </p:nvGrpSpPr>
        <p:grpSpPr>
          <a:xfrm>
            <a:off x="26570818" y="37833841"/>
            <a:ext cx="1257819" cy="2515639"/>
            <a:chOff x="1176" y="2347"/>
            <a:chExt cx="228" cy="228"/>
          </a:xfrm>
        </p:grpSpPr>
        <p:sp>
          <p:nvSpPr>
            <p:cNvPr id="821" name="Google Shape;821;p59"/>
            <p:cNvSpPr/>
            <p:nvPr/>
          </p:nvSpPr>
          <p:spPr>
            <a:xfrm>
              <a:off x="1176" y="2347"/>
              <a:ext cx="228" cy="228"/>
            </a:xfrm>
            <a:custGeom>
              <a:avLst/>
              <a:gdLst/>
              <a:ahLst/>
              <a:cxnLst/>
              <a:rect l="l" t="t" r="r" b="b"/>
              <a:pathLst>
                <a:path w="3796" h="3796" extrusionOk="0">
                  <a:moveTo>
                    <a:pt x="1898" y="3796"/>
                  </a:moveTo>
                  <a:cubicBezTo>
                    <a:pt x="851" y="3796"/>
                    <a:pt x="0" y="2945"/>
                    <a:pt x="0" y="1899"/>
                  </a:cubicBezTo>
                  <a:cubicBezTo>
                    <a:pt x="0" y="852"/>
                    <a:pt x="851" y="0"/>
                    <a:pt x="1898" y="0"/>
                  </a:cubicBezTo>
                  <a:cubicBezTo>
                    <a:pt x="2944" y="0"/>
                    <a:pt x="3796" y="852"/>
                    <a:pt x="3796" y="1899"/>
                  </a:cubicBezTo>
                  <a:cubicBezTo>
                    <a:pt x="3796" y="2945"/>
                    <a:pt x="2944" y="3796"/>
                    <a:pt x="1898" y="3796"/>
                  </a:cubicBezTo>
                  <a:close/>
                  <a:moveTo>
                    <a:pt x="1898" y="80"/>
                  </a:moveTo>
                  <a:cubicBezTo>
                    <a:pt x="895" y="80"/>
                    <a:pt x="79" y="896"/>
                    <a:pt x="79" y="1899"/>
                  </a:cubicBezTo>
                  <a:cubicBezTo>
                    <a:pt x="79" y="2901"/>
                    <a:pt x="895" y="3717"/>
                    <a:pt x="1898" y="3717"/>
                  </a:cubicBezTo>
                  <a:cubicBezTo>
                    <a:pt x="2900" y="3717"/>
                    <a:pt x="3716" y="2901"/>
                    <a:pt x="3716" y="1899"/>
                  </a:cubicBezTo>
                  <a:cubicBezTo>
                    <a:pt x="3716" y="896"/>
                    <a:pt x="2900" y="80"/>
                    <a:pt x="1898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59"/>
            <p:cNvSpPr/>
            <p:nvPr/>
          </p:nvSpPr>
          <p:spPr>
            <a:xfrm>
              <a:off x="1181" y="2426"/>
              <a:ext cx="218" cy="5"/>
            </a:xfrm>
            <a:custGeom>
              <a:avLst/>
              <a:gdLst/>
              <a:ahLst/>
              <a:cxnLst/>
              <a:rect l="l" t="t" r="r" b="b"/>
              <a:pathLst>
                <a:path w="3632" h="80" extrusionOk="0">
                  <a:moveTo>
                    <a:pt x="3592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3592" y="0"/>
                    <a:pt x="3592" y="0"/>
                    <a:pt x="3592" y="0"/>
                  </a:cubicBezTo>
                  <a:cubicBezTo>
                    <a:pt x="3614" y="0"/>
                    <a:pt x="3632" y="18"/>
                    <a:pt x="3632" y="40"/>
                  </a:cubicBezTo>
                  <a:cubicBezTo>
                    <a:pt x="3632" y="62"/>
                    <a:pt x="3614" y="80"/>
                    <a:pt x="3592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59"/>
            <p:cNvSpPr/>
            <p:nvPr/>
          </p:nvSpPr>
          <p:spPr>
            <a:xfrm>
              <a:off x="1296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1702" y="1062"/>
                  </a:moveTo>
                  <a:cubicBezTo>
                    <a:pt x="1696" y="1062"/>
                    <a:pt x="1689" y="1060"/>
                    <a:pt x="1682" y="1056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6" y="69"/>
                    <a:pt x="0" y="45"/>
                    <a:pt x="11" y="26"/>
                  </a:cubicBezTo>
                  <a:cubicBezTo>
                    <a:pt x="22" y="7"/>
                    <a:pt x="46" y="0"/>
                    <a:pt x="65" y="11"/>
                  </a:cubicBezTo>
                  <a:cubicBezTo>
                    <a:pt x="1723" y="988"/>
                    <a:pt x="1723" y="988"/>
                    <a:pt x="1723" y="988"/>
                  </a:cubicBezTo>
                  <a:cubicBezTo>
                    <a:pt x="1742" y="999"/>
                    <a:pt x="1748" y="1023"/>
                    <a:pt x="1737" y="1042"/>
                  </a:cubicBezTo>
                  <a:cubicBezTo>
                    <a:pt x="1729" y="1055"/>
                    <a:pt x="1716" y="1062"/>
                    <a:pt x="1702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59"/>
            <p:cNvSpPr/>
            <p:nvPr/>
          </p:nvSpPr>
          <p:spPr>
            <a:xfrm>
              <a:off x="1287" y="2520"/>
              <a:ext cx="5" cy="54"/>
            </a:xfrm>
            <a:custGeom>
              <a:avLst/>
              <a:gdLst/>
              <a:ahLst/>
              <a:cxnLst/>
              <a:rect l="l" t="t" r="r" b="b"/>
              <a:pathLst>
                <a:path w="80" h="904" extrusionOk="0">
                  <a:moveTo>
                    <a:pt x="40" y="904"/>
                  </a:moveTo>
                  <a:cubicBezTo>
                    <a:pt x="18" y="904"/>
                    <a:pt x="0" y="886"/>
                    <a:pt x="0" y="86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864"/>
                    <a:pt x="80" y="864"/>
                    <a:pt x="80" y="864"/>
                  </a:cubicBezTo>
                  <a:cubicBezTo>
                    <a:pt x="80" y="886"/>
                    <a:pt x="62" y="904"/>
                    <a:pt x="40" y="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59"/>
            <p:cNvSpPr/>
            <p:nvPr/>
          </p:nvSpPr>
          <p:spPr>
            <a:xfrm>
              <a:off x="1306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03" y="1292"/>
                  </a:moveTo>
                  <a:cubicBezTo>
                    <a:pt x="386" y="1292"/>
                    <a:pt x="370" y="1281"/>
                    <a:pt x="365" y="1264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40"/>
                    <a:pt x="2" y="27"/>
                    <a:pt x="10" y="17"/>
                  </a:cubicBezTo>
                  <a:cubicBezTo>
                    <a:pt x="17" y="7"/>
                    <a:pt x="29" y="1"/>
                    <a:pt x="42" y="1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96" y="0"/>
                    <a:pt x="309" y="8"/>
                    <a:pt x="316" y="22"/>
                  </a:cubicBezTo>
                  <a:cubicBezTo>
                    <a:pt x="840" y="1017"/>
                    <a:pt x="840" y="1017"/>
                    <a:pt x="840" y="1017"/>
                  </a:cubicBezTo>
                  <a:cubicBezTo>
                    <a:pt x="850" y="1036"/>
                    <a:pt x="842" y="1061"/>
                    <a:pt x="823" y="1071"/>
                  </a:cubicBezTo>
                  <a:cubicBezTo>
                    <a:pt x="803" y="1081"/>
                    <a:pt x="779" y="1074"/>
                    <a:pt x="769" y="1054"/>
                  </a:cubicBezTo>
                  <a:cubicBezTo>
                    <a:pt x="257" y="80"/>
                    <a:pt x="257" y="80"/>
                    <a:pt x="257" y="80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441" y="1241"/>
                    <a:pt x="441" y="1241"/>
                    <a:pt x="441" y="1241"/>
                  </a:cubicBezTo>
                  <a:cubicBezTo>
                    <a:pt x="448" y="1262"/>
                    <a:pt x="435" y="1285"/>
                    <a:pt x="414" y="1291"/>
                  </a:cubicBezTo>
                  <a:cubicBezTo>
                    <a:pt x="411" y="1292"/>
                    <a:pt x="407" y="1292"/>
                    <a:pt x="403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59"/>
            <p:cNvSpPr/>
            <p:nvPr/>
          </p:nvSpPr>
          <p:spPr>
            <a:xfrm>
              <a:off x="1338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2" h="770" extrusionOk="0">
                  <a:moveTo>
                    <a:pt x="601" y="770"/>
                  </a:moveTo>
                  <a:cubicBezTo>
                    <a:pt x="589" y="770"/>
                    <a:pt x="578" y="765"/>
                    <a:pt x="570" y="75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" y="53"/>
                    <a:pt x="0" y="37"/>
                    <a:pt x="6" y="23"/>
                  </a:cubicBezTo>
                  <a:cubicBezTo>
                    <a:pt x="13" y="9"/>
                    <a:pt x="27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2" y="1"/>
                    <a:pt x="412" y="1"/>
                    <a:pt x="412" y="1"/>
                  </a:cubicBezTo>
                  <a:cubicBezTo>
                    <a:pt x="422" y="1"/>
                    <a:pt x="431" y="4"/>
                    <a:pt x="438" y="10"/>
                  </a:cubicBezTo>
                  <a:cubicBezTo>
                    <a:pt x="854" y="369"/>
                    <a:pt x="854" y="369"/>
                    <a:pt x="854" y="369"/>
                  </a:cubicBezTo>
                  <a:cubicBezTo>
                    <a:pt x="871" y="383"/>
                    <a:pt x="872" y="408"/>
                    <a:pt x="858" y="425"/>
                  </a:cubicBezTo>
                  <a:cubicBezTo>
                    <a:pt x="844" y="442"/>
                    <a:pt x="818" y="444"/>
                    <a:pt x="802" y="429"/>
                  </a:cubicBezTo>
                  <a:cubicBezTo>
                    <a:pt x="397" y="80"/>
                    <a:pt x="397" y="80"/>
                    <a:pt x="397" y="80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632" y="705"/>
                    <a:pt x="632" y="705"/>
                    <a:pt x="632" y="705"/>
                  </a:cubicBezTo>
                  <a:cubicBezTo>
                    <a:pt x="646" y="722"/>
                    <a:pt x="643" y="747"/>
                    <a:pt x="626" y="761"/>
                  </a:cubicBezTo>
                  <a:cubicBezTo>
                    <a:pt x="618" y="767"/>
                    <a:pt x="610" y="770"/>
                    <a:pt x="601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59"/>
            <p:cNvSpPr/>
            <p:nvPr/>
          </p:nvSpPr>
          <p:spPr>
            <a:xfrm>
              <a:off x="1179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45" y="1062"/>
                  </a:moveTo>
                  <a:cubicBezTo>
                    <a:pt x="32" y="1062"/>
                    <a:pt x="18" y="1055"/>
                    <a:pt x="11" y="1042"/>
                  </a:cubicBezTo>
                  <a:cubicBezTo>
                    <a:pt x="0" y="1023"/>
                    <a:pt x="6" y="999"/>
                    <a:pt x="25" y="988"/>
                  </a:cubicBezTo>
                  <a:cubicBezTo>
                    <a:pt x="1682" y="11"/>
                    <a:pt x="1682" y="11"/>
                    <a:pt x="1682" y="11"/>
                  </a:cubicBezTo>
                  <a:cubicBezTo>
                    <a:pt x="1701" y="0"/>
                    <a:pt x="1726" y="7"/>
                    <a:pt x="1737" y="26"/>
                  </a:cubicBezTo>
                  <a:cubicBezTo>
                    <a:pt x="1748" y="45"/>
                    <a:pt x="1742" y="69"/>
                    <a:pt x="1723" y="80"/>
                  </a:cubicBezTo>
                  <a:cubicBezTo>
                    <a:pt x="65" y="1056"/>
                    <a:pt x="65" y="1056"/>
                    <a:pt x="65" y="1056"/>
                  </a:cubicBezTo>
                  <a:cubicBezTo>
                    <a:pt x="59" y="1060"/>
                    <a:pt x="52" y="1062"/>
                    <a:pt x="45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59"/>
            <p:cNvSpPr/>
            <p:nvPr/>
          </p:nvSpPr>
          <p:spPr>
            <a:xfrm>
              <a:off x="1222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47" y="1292"/>
                  </a:moveTo>
                  <a:cubicBezTo>
                    <a:pt x="443" y="1292"/>
                    <a:pt x="439" y="1292"/>
                    <a:pt x="435" y="1291"/>
                  </a:cubicBezTo>
                  <a:cubicBezTo>
                    <a:pt x="414" y="1285"/>
                    <a:pt x="402" y="1262"/>
                    <a:pt x="408" y="1241"/>
                  </a:cubicBezTo>
                  <a:cubicBezTo>
                    <a:pt x="755" y="81"/>
                    <a:pt x="755" y="81"/>
                    <a:pt x="755" y="81"/>
                  </a:cubicBezTo>
                  <a:cubicBezTo>
                    <a:pt x="593" y="80"/>
                    <a:pt x="593" y="80"/>
                    <a:pt x="593" y="80"/>
                  </a:cubicBezTo>
                  <a:cubicBezTo>
                    <a:pt x="81" y="1054"/>
                    <a:pt x="81" y="1054"/>
                    <a:pt x="81" y="1054"/>
                  </a:cubicBezTo>
                  <a:cubicBezTo>
                    <a:pt x="70" y="1074"/>
                    <a:pt x="46" y="1081"/>
                    <a:pt x="27" y="1071"/>
                  </a:cubicBezTo>
                  <a:cubicBezTo>
                    <a:pt x="7" y="1061"/>
                    <a:pt x="0" y="1036"/>
                    <a:pt x="10" y="1017"/>
                  </a:cubicBezTo>
                  <a:cubicBezTo>
                    <a:pt x="533" y="22"/>
                    <a:pt x="533" y="22"/>
                    <a:pt x="533" y="22"/>
                  </a:cubicBezTo>
                  <a:cubicBezTo>
                    <a:pt x="540" y="8"/>
                    <a:pt x="554" y="0"/>
                    <a:pt x="569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21" y="1"/>
                    <a:pt x="832" y="7"/>
                    <a:pt x="840" y="17"/>
                  </a:cubicBezTo>
                  <a:cubicBezTo>
                    <a:pt x="847" y="27"/>
                    <a:pt x="850" y="40"/>
                    <a:pt x="846" y="52"/>
                  </a:cubicBezTo>
                  <a:cubicBezTo>
                    <a:pt x="485" y="1264"/>
                    <a:pt x="485" y="1264"/>
                    <a:pt x="485" y="1264"/>
                  </a:cubicBezTo>
                  <a:cubicBezTo>
                    <a:pt x="480" y="1281"/>
                    <a:pt x="464" y="1292"/>
                    <a:pt x="447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59"/>
            <p:cNvSpPr/>
            <p:nvPr/>
          </p:nvSpPr>
          <p:spPr>
            <a:xfrm>
              <a:off x="1189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3" h="770" extrusionOk="0">
                  <a:moveTo>
                    <a:pt x="272" y="770"/>
                  </a:moveTo>
                  <a:cubicBezTo>
                    <a:pt x="263" y="770"/>
                    <a:pt x="254" y="767"/>
                    <a:pt x="247" y="761"/>
                  </a:cubicBezTo>
                  <a:cubicBezTo>
                    <a:pt x="230" y="747"/>
                    <a:pt x="227" y="722"/>
                    <a:pt x="241" y="705"/>
                  </a:cubicBezTo>
                  <a:cubicBezTo>
                    <a:pt x="747" y="80"/>
                    <a:pt x="747" y="80"/>
                    <a:pt x="747" y="80"/>
                  </a:cubicBezTo>
                  <a:cubicBezTo>
                    <a:pt x="475" y="80"/>
                    <a:pt x="475" y="80"/>
                    <a:pt x="475" y="80"/>
                  </a:cubicBezTo>
                  <a:cubicBezTo>
                    <a:pt x="71" y="429"/>
                    <a:pt x="71" y="429"/>
                    <a:pt x="71" y="429"/>
                  </a:cubicBezTo>
                  <a:cubicBezTo>
                    <a:pt x="54" y="444"/>
                    <a:pt x="29" y="442"/>
                    <a:pt x="14" y="425"/>
                  </a:cubicBezTo>
                  <a:cubicBezTo>
                    <a:pt x="0" y="408"/>
                    <a:pt x="2" y="383"/>
                    <a:pt x="19" y="369"/>
                  </a:cubicBezTo>
                  <a:cubicBezTo>
                    <a:pt x="435" y="10"/>
                    <a:pt x="435" y="10"/>
                    <a:pt x="435" y="10"/>
                  </a:cubicBezTo>
                  <a:cubicBezTo>
                    <a:pt x="442" y="4"/>
                    <a:pt x="451" y="1"/>
                    <a:pt x="461" y="1"/>
                  </a:cubicBezTo>
                  <a:cubicBezTo>
                    <a:pt x="830" y="0"/>
                    <a:pt x="830" y="0"/>
                    <a:pt x="830" y="0"/>
                  </a:cubicBezTo>
                  <a:cubicBezTo>
                    <a:pt x="831" y="0"/>
                    <a:pt x="831" y="0"/>
                    <a:pt x="831" y="0"/>
                  </a:cubicBezTo>
                  <a:cubicBezTo>
                    <a:pt x="846" y="0"/>
                    <a:pt x="860" y="9"/>
                    <a:pt x="866" y="23"/>
                  </a:cubicBezTo>
                  <a:cubicBezTo>
                    <a:pt x="873" y="37"/>
                    <a:pt x="871" y="53"/>
                    <a:pt x="861" y="65"/>
                  </a:cubicBezTo>
                  <a:cubicBezTo>
                    <a:pt x="303" y="755"/>
                    <a:pt x="303" y="755"/>
                    <a:pt x="303" y="755"/>
                  </a:cubicBezTo>
                  <a:cubicBezTo>
                    <a:pt x="295" y="765"/>
                    <a:pt x="283" y="770"/>
                    <a:pt x="272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59"/>
            <p:cNvSpPr/>
            <p:nvPr/>
          </p:nvSpPr>
          <p:spPr>
            <a:xfrm>
              <a:off x="1287" y="2479"/>
              <a:ext cx="5" cy="28"/>
            </a:xfrm>
            <a:custGeom>
              <a:avLst/>
              <a:gdLst/>
              <a:ahLst/>
              <a:cxnLst/>
              <a:rect l="l" t="t" r="r" b="b"/>
              <a:pathLst>
                <a:path w="80" h="464" extrusionOk="0">
                  <a:moveTo>
                    <a:pt x="40" y="464"/>
                  </a:moveTo>
                  <a:cubicBezTo>
                    <a:pt x="18" y="464"/>
                    <a:pt x="0" y="446"/>
                    <a:pt x="0" y="4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424"/>
                    <a:pt x="80" y="424"/>
                    <a:pt x="80" y="424"/>
                  </a:cubicBezTo>
                  <a:cubicBezTo>
                    <a:pt x="80" y="446"/>
                    <a:pt x="62" y="464"/>
                    <a:pt x="40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59"/>
            <p:cNvSpPr/>
            <p:nvPr/>
          </p:nvSpPr>
          <p:spPr>
            <a:xfrm>
              <a:off x="1287" y="2453"/>
              <a:ext cx="5" cy="18"/>
            </a:xfrm>
            <a:custGeom>
              <a:avLst/>
              <a:gdLst/>
              <a:ahLst/>
              <a:cxnLst/>
              <a:rect l="l" t="t" r="r" b="b"/>
              <a:pathLst>
                <a:path w="80" h="299" extrusionOk="0">
                  <a:moveTo>
                    <a:pt x="40" y="299"/>
                  </a:moveTo>
                  <a:cubicBezTo>
                    <a:pt x="18" y="299"/>
                    <a:pt x="0" y="281"/>
                    <a:pt x="0" y="25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259"/>
                    <a:pt x="80" y="259"/>
                    <a:pt x="80" y="259"/>
                  </a:cubicBezTo>
                  <a:cubicBezTo>
                    <a:pt x="80" y="281"/>
                    <a:pt x="62" y="299"/>
                    <a:pt x="40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59"/>
            <p:cNvSpPr/>
            <p:nvPr/>
          </p:nvSpPr>
          <p:spPr>
            <a:xfrm>
              <a:off x="1287" y="2437"/>
              <a:ext cx="5" cy="12"/>
            </a:xfrm>
            <a:custGeom>
              <a:avLst/>
              <a:gdLst/>
              <a:ahLst/>
              <a:cxnLst/>
              <a:rect l="l" t="t" r="r" b="b"/>
              <a:pathLst>
                <a:path w="80" h="200" extrusionOk="0">
                  <a:moveTo>
                    <a:pt x="40" y="200"/>
                  </a:moveTo>
                  <a:cubicBezTo>
                    <a:pt x="18" y="200"/>
                    <a:pt x="0" y="182"/>
                    <a:pt x="0" y="1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160"/>
                    <a:pt x="80" y="160"/>
                    <a:pt x="80" y="160"/>
                  </a:cubicBezTo>
                  <a:cubicBezTo>
                    <a:pt x="80" y="182"/>
                    <a:pt x="62" y="200"/>
                    <a:pt x="40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59"/>
            <p:cNvSpPr/>
            <p:nvPr/>
          </p:nvSpPr>
          <p:spPr>
            <a:xfrm>
              <a:off x="1279" y="2393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76" y="352"/>
                  </a:moveTo>
                  <a:cubicBezTo>
                    <a:pt x="79" y="352"/>
                    <a:pt x="0" y="273"/>
                    <a:pt x="0" y="176"/>
                  </a:cubicBezTo>
                  <a:cubicBezTo>
                    <a:pt x="0" y="79"/>
                    <a:pt x="79" y="0"/>
                    <a:pt x="176" y="0"/>
                  </a:cubicBezTo>
                  <a:cubicBezTo>
                    <a:pt x="273" y="0"/>
                    <a:pt x="352" y="79"/>
                    <a:pt x="352" y="176"/>
                  </a:cubicBezTo>
                  <a:cubicBezTo>
                    <a:pt x="352" y="273"/>
                    <a:pt x="273" y="352"/>
                    <a:pt x="176" y="352"/>
                  </a:cubicBezTo>
                  <a:close/>
                  <a:moveTo>
                    <a:pt x="176" y="80"/>
                  </a:moveTo>
                  <a:cubicBezTo>
                    <a:pt x="123" y="80"/>
                    <a:pt x="80" y="123"/>
                    <a:pt x="80" y="176"/>
                  </a:cubicBezTo>
                  <a:cubicBezTo>
                    <a:pt x="80" y="229"/>
                    <a:pt x="123" y="272"/>
                    <a:pt x="176" y="272"/>
                  </a:cubicBezTo>
                  <a:cubicBezTo>
                    <a:pt x="229" y="272"/>
                    <a:pt x="272" y="229"/>
                    <a:pt x="272" y="176"/>
                  </a:cubicBezTo>
                  <a:cubicBezTo>
                    <a:pt x="272" y="123"/>
                    <a:pt x="229" y="80"/>
                    <a:pt x="176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59"/>
            <p:cNvSpPr/>
            <p:nvPr/>
          </p:nvSpPr>
          <p:spPr>
            <a:xfrm>
              <a:off x="1242" y="2404"/>
              <a:ext cx="42" cy="5"/>
            </a:xfrm>
            <a:custGeom>
              <a:avLst/>
              <a:gdLst/>
              <a:ahLst/>
              <a:cxnLst/>
              <a:rect l="l" t="t" r="r" b="b"/>
              <a:pathLst>
                <a:path w="699" h="80" extrusionOk="0">
                  <a:moveTo>
                    <a:pt x="659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81" y="0"/>
                    <a:pt x="699" y="18"/>
                    <a:pt x="699" y="40"/>
                  </a:cubicBezTo>
                  <a:cubicBezTo>
                    <a:pt x="699" y="62"/>
                    <a:pt x="681" y="80"/>
                    <a:pt x="659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59"/>
            <p:cNvSpPr/>
            <p:nvPr/>
          </p:nvSpPr>
          <p:spPr>
            <a:xfrm>
              <a:off x="1266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5" h="103" extrusionOk="0">
                  <a:moveTo>
                    <a:pt x="293" y="103"/>
                  </a:moveTo>
                  <a:cubicBezTo>
                    <a:pt x="292" y="103"/>
                    <a:pt x="291" y="103"/>
                    <a:pt x="289" y="103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17" y="78"/>
                    <a:pt x="0" y="58"/>
                    <a:pt x="3" y="36"/>
                  </a:cubicBezTo>
                  <a:cubicBezTo>
                    <a:pt x="5" y="15"/>
                    <a:pt x="24" y="0"/>
                    <a:pt x="46" y="0"/>
                  </a:cubicBezTo>
                  <a:cubicBezTo>
                    <a:pt x="297" y="24"/>
                    <a:pt x="297" y="24"/>
                    <a:pt x="297" y="24"/>
                  </a:cubicBezTo>
                  <a:cubicBezTo>
                    <a:pt x="319" y="26"/>
                    <a:pt x="335" y="45"/>
                    <a:pt x="333" y="67"/>
                  </a:cubicBezTo>
                  <a:cubicBezTo>
                    <a:pt x="331" y="88"/>
                    <a:pt x="314" y="103"/>
                    <a:pt x="2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59"/>
            <p:cNvSpPr/>
            <p:nvPr/>
          </p:nvSpPr>
          <p:spPr>
            <a:xfrm>
              <a:off x="1239" y="2401"/>
              <a:ext cx="8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95" y="128"/>
                  </a:moveTo>
                  <a:cubicBezTo>
                    <a:pt x="86" y="128"/>
                    <a:pt x="77" y="125"/>
                    <a:pt x="70" y="118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" y="60"/>
                    <a:pt x="0" y="35"/>
                    <a:pt x="14" y="18"/>
                  </a:cubicBezTo>
                  <a:cubicBezTo>
                    <a:pt x="29" y="1"/>
                    <a:pt x="54" y="0"/>
                    <a:pt x="70" y="14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38" y="72"/>
                    <a:pt x="140" y="97"/>
                    <a:pt x="126" y="114"/>
                  </a:cubicBezTo>
                  <a:cubicBezTo>
                    <a:pt x="118" y="123"/>
                    <a:pt x="107" y="128"/>
                    <a:pt x="9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59"/>
            <p:cNvSpPr/>
            <p:nvPr/>
          </p:nvSpPr>
          <p:spPr>
            <a:xfrm>
              <a:off x="1287" y="2375"/>
              <a:ext cx="5" cy="23"/>
            </a:xfrm>
            <a:custGeom>
              <a:avLst/>
              <a:gdLst/>
              <a:ahLst/>
              <a:cxnLst/>
              <a:rect l="l" t="t" r="r" b="b"/>
              <a:pathLst>
                <a:path w="80" h="381" extrusionOk="0">
                  <a:moveTo>
                    <a:pt x="40" y="381"/>
                  </a:moveTo>
                  <a:cubicBezTo>
                    <a:pt x="18" y="381"/>
                    <a:pt x="0" y="363"/>
                    <a:pt x="0" y="3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341"/>
                    <a:pt x="80" y="341"/>
                    <a:pt x="80" y="341"/>
                  </a:cubicBezTo>
                  <a:cubicBezTo>
                    <a:pt x="80" y="363"/>
                    <a:pt x="62" y="381"/>
                    <a:pt x="40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59"/>
            <p:cNvSpPr/>
            <p:nvPr/>
          </p:nvSpPr>
          <p:spPr>
            <a:xfrm>
              <a:off x="1263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9" h="188" extrusionOk="0">
                  <a:moveTo>
                    <a:pt x="95" y="188"/>
                  </a:moveTo>
                  <a:cubicBezTo>
                    <a:pt x="43" y="188"/>
                    <a:pt x="0" y="146"/>
                    <a:pt x="0" y="94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147" y="0"/>
                    <a:pt x="189" y="42"/>
                    <a:pt x="189" y="94"/>
                  </a:cubicBezTo>
                  <a:cubicBezTo>
                    <a:pt x="189" y="146"/>
                    <a:pt x="147" y="188"/>
                    <a:pt x="95" y="188"/>
                  </a:cubicBezTo>
                  <a:close/>
                  <a:moveTo>
                    <a:pt x="95" y="79"/>
                  </a:moveTo>
                  <a:cubicBezTo>
                    <a:pt x="87" y="79"/>
                    <a:pt x="80" y="86"/>
                    <a:pt x="80" y="94"/>
                  </a:cubicBezTo>
                  <a:cubicBezTo>
                    <a:pt x="80" y="110"/>
                    <a:pt x="110" y="110"/>
                    <a:pt x="110" y="94"/>
                  </a:cubicBezTo>
                  <a:cubicBezTo>
                    <a:pt x="110" y="86"/>
                    <a:pt x="103" y="79"/>
                    <a:pt x="95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59"/>
            <p:cNvSpPr/>
            <p:nvPr/>
          </p:nvSpPr>
          <p:spPr>
            <a:xfrm>
              <a:off x="1296" y="2404"/>
              <a:ext cx="39" cy="5"/>
            </a:xfrm>
            <a:custGeom>
              <a:avLst/>
              <a:gdLst/>
              <a:ahLst/>
              <a:cxnLst/>
              <a:rect l="l" t="t" r="r" b="b"/>
              <a:pathLst>
                <a:path w="683" h="80" extrusionOk="0">
                  <a:moveTo>
                    <a:pt x="643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43" y="0"/>
                    <a:pt x="643" y="0"/>
                    <a:pt x="643" y="0"/>
                  </a:cubicBezTo>
                  <a:cubicBezTo>
                    <a:pt x="665" y="0"/>
                    <a:pt x="683" y="18"/>
                    <a:pt x="683" y="40"/>
                  </a:cubicBezTo>
                  <a:cubicBezTo>
                    <a:pt x="683" y="62"/>
                    <a:pt x="665" y="80"/>
                    <a:pt x="643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59"/>
            <p:cNvSpPr/>
            <p:nvPr/>
          </p:nvSpPr>
          <p:spPr>
            <a:xfrm>
              <a:off x="1294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4" h="105" extrusionOk="0">
                  <a:moveTo>
                    <a:pt x="42" y="105"/>
                  </a:moveTo>
                  <a:cubicBezTo>
                    <a:pt x="21" y="105"/>
                    <a:pt x="4" y="90"/>
                    <a:pt x="2" y="69"/>
                  </a:cubicBezTo>
                  <a:cubicBezTo>
                    <a:pt x="0" y="47"/>
                    <a:pt x="16" y="28"/>
                    <a:pt x="38" y="26"/>
                  </a:cubicBezTo>
                  <a:cubicBezTo>
                    <a:pt x="289" y="2"/>
                    <a:pt x="289" y="2"/>
                    <a:pt x="289" y="2"/>
                  </a:cubicBezTo>
                  <a:cubicBezTo>
                    <a:pt x="310" y="0"/>
                    <a:pt x="330" y="16"/>
                    <a:pt x="332" y="38"/>
                  </a:cubicBezTo>
                  <a:cubicBezTo>
                    <a:pt x="334" y="60"/>
                    <a:pt x="318" y="80"/>
                    <a:pt x="296" y="82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4" y="105"/>
                    <a:pt x="43" y="105"/>
                    <a:pt x="42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59"/>
            <p:cNvSpPr/>
            <p:nvPr/>
          </p:nvSpPr>
          <p:spPr>
            <a:xfrm>
              <a:off x="1331" y="2401"/>
              <a:ext cx="9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45" y="128"/>
                  </a:moveTo>
                  <a:cubicBezTo>
                    <a:pt x="34" y="128"/>
                    <a:pt x="22" y="123"/>
                    <a:pt x="15" y="114"/>
                  </a:cubicBezTo>
                  <a:cubicBezTo>
                    <a:pt x="0" y="97"/>
                    <a:pt x="2" y="72"/>
                    <a:pt x="19" y="5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86" y="0"/>
                    <a:pt x="112" y="1"/>
                    <a:pt x="126" y="18"/>
                  </a:cubicBezTo>
                  <a:cubicBezTo>
                    <a:pt x="140" y="35"/>
                    <a:pt x="138" y="60"/>
                    <a:pt x="122" y="74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63" y="124"/>
                    <a:pt x="54" y="128"/>
                    <a:pt x="4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59"/>
            <p:cNvSpPr/>
            <p:nvPr/>
          </p:nvSpPr>
          <p:spPr>
            <a:xfrm>
              <a:off x="1306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94" y="188"/>
                  </a:moveTo>
                  <a:cubicBezTo>
                    <a:pt x="42" y="188"/>
                    <a:pt x="0" y="146"/>
                    <a:pt x="0" y="94"/>
                  </a:cubicBezTo>
                  <a:cubicBezTo>
                    <a:pt x="0" y="42"/>
                    <a:pt x="42" y="0"/>
                    <a:pt x="94" y="0"/>
                  </a:cubicBezTo>
                  <a:cubicBezTo>
                    <a:pt x="146" y="0"/>
                    <a:pt x="188" y="42"/>
                    <a:pt x="188" y="94"/>
                  </a:cubicBezTo>
                  <a:cubicBezTo>
                    <a:pt x="188" y="146"/>
                    <a:pt x="146" y="188"/>
                    <a:pt x="94" y="188"/>
                  </a:cubicBezTo>
                  <a:close/>
                  <a:moveTo>
                    <a:pt x="94" y="79"/>
                  </a:moveTo>
                  <a:cubicBezTo>
                    <a:pt x="86" y="79"/>
                    <a:pt x="79" y="86"/>
                    <a:pt x="79" y="94"/>
                  </a:cubicBezTo>
                  <a:cubicBezTo>
                    <a:pt x="79" y="110"/>
                    <a:pt x="109" y="110"/>
                    <a:pt x="109" y="94"/>
                  </a:cubicBezTo>
                  <a:cubicBezTo>
                    <a:pt x="109" y="86"/>
                    <a:pt x="102" y="79"/>
                    <a:pt x="94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3" name="Google Shape;843;p59"/>
          <p:cNvGrpSpPr/>
          <p:nvPr/>
        </p:nvGrpSpPr>
        <p:grpSpPr>
          <a:xfrm>
            <a:off x="18763066" y="33709600"/>
            <a:ext cx="1257819" cy="2515639"/>
            <a:chOff x="1176" y="2347"/>
            <a:chExt cx="280" cy="228"/>
          </a:xfrm>
        </p:grpSpPr>
        <p:sp>
          <p:nvSpPr>
            <p:cNvPr id="844" name="Google Shape;844;p59"/>
            <p:cNvSpPr/>
            <p:nvPr/>
          </p:nvSpPr>
          <p:spPr>
            <a:xfrm>
              <a:off x="1176" y="2347"/>
              <a:ext cx="228" cy="228"/>
            </a:xfrm>
            <a:custGeom>
              <a:avLst/>
              <a:gdLst/>
              <a:ahLst/>
              <a:cxnLst/>
              <a:rect l="l" t="t" r="r" b="b"/>
              <a:pathLst>
                <a:path w="3796" h="3796" extrusionOk="0">
                  <a:moveTo>
                    <a:pt x="1898" y="3796"/>
                  </a:moveTo>
                  <a:cubicBezTo>
                    <a:pt x="851" y="3796"/>
                    <a:pt x="0" y="2945"/>
                    <a:pt x="0" y="1899"/>
                  </a:cubicBezTo>
                  <a:cubicBezTo>
                    <a:pt x="0" y="852"/>
                    <a:pt x="851" y="0"/>
                    <a:pt x="1898" y="0"/>
                  </a:cubicBezTo>
                  <a:cubicBezTo>
                    <a:pt x="2944" y="0"/>
                    <a:pt x="3796" y="852"/>
                    <a:pt x="3796" y="1899"/>
                  </a:cubicBezTo>
                  <a:cubicBezTo>
                    <a:pt x="3796" y="2945"/>
                    <a:pt x="2944" y="3796"/>
                    <a:pt x="1898" y="3796"/>
                  </a:cubicBezTo>
                  <a:close/>
                  <a:moveTo>
                    <a:pt x="1898" y="80"/>
                  </a:moveTo>
                  <a:cubicBezTo>
                    <a:pt x="895" y="80"/>
                    <a:pt x="79" y="896"/>
                    <a:pt x="79" y="1899"/>
                  </a:cubicBezTo>
                  <a:cubicBezTo>
                    <a:pt x="79" y="2901"/>
                    <a:pt x="895" y="3717"/>
                    <a:pt x="1898" y="3717"/>
                  </a:cubicBezTo>
                  <a:cubicBezTo>
                    <a:pt x="2900" y="3717"/>
                    <a:pt x="3716" y="2901"/>
                    <a:pt x="3716" y="1899"/>
                  </a:cubicBezTo>
                  <a:cubicBezTo>
                    <a:pt x="3716" y="896"/>
                    <a:pt x="2900" y="80"/>
                    <a:pt x="1898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59"/>
            <p:cNvSpPr/>
            <p:nvPr/>
          </p:nvSpPr>
          <p:spPr>
            <a:xfrm>
              <a:off x="1181" y="2426"/>
              <a:ext cx="218" cy="5"/>
            </a:xfrm>
            <a:custGeom>
              <a:avLst/>
              <a:gdLst/>
              <a:ahLst/>
              <a:cxnLst/>
              <a:rect l="l" t="t" r="r" b="b"/>
              <a:pathLst>
                <a:path w="3632" h="80" extrusionOk="0">
                  <a:moveTo>
                    <a:pt x="3592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3592" y="0"/>
                    <a:pt x="3592" y="0"/>
                    <a:pt x="3592" y="0"/>
                  </a:cubicBezTo>
                  <a:cubicBezTo>
                    <a:pt x="3614" y="0"/>
                    <a:pt x="3632" y="18"/>
                    <a:pt x="3632" y="40"/>
                  </a:cubicBezTo>
                  <a:cubicBezTo>
                    <a:pt x="3632" y="62"/>
                    <a:pt x="3614" y="80"/>
                    <a:pt x="3592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59"/>
            <p:cNvSpPr/>
            <p:nvPr/>
          </p:nvSpPr>
          <p:spPr>
            <a:xfrm>
              <a:off x="1296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1702" y="1062"/>
                  </a:moveTo>
                  <a:cubicBezTo>
                    <a:pt x="1696" y="1062"/>
                    <a:pt x="1689" y="1060"/>
                    <a:pt x="1682" y="1056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6" y="69"/>
                    <a:pt x="0" y="45"/>
                    <a:pt x="11" y="26"/>
                  </a:cubicBezTo>
                  <a:cubicBezTo>
                    <a:pt x="22" y="7"/>
                    <a:pt x="46" y="0"/>
                    <a:pt x="65" y="11"/>
                  </a:cubicBezTo>
                  <a:cubicBezTo>
                    <a:pt x="1723" y="988"/>
                    <a:pt x="1723" y="988"/>
                    <a:pt x="1723" y="988"/>
                  </a:cubicBezTo>
                  <a:cubicBezTo>
                    <a:pt x="1742" y="999"/>
                    <a:pt x="1748" y="1023"/>
                    <a:pt x="1737" y="1042"/>
                  </a:cubicBezTo>
                  <a:cubicBezTo>
                    <a:pt x="1729" y="1055"/>
                    <a:pt x="1716" y="1062"/>
                    <a:pt x="1702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59"/>
            <p:cNvSpPr/>
            <p:nvPr/>
          </p:nvSpPr>
          <p:spPr>
            <a:xfrm>
              <a:off x="1287" y="2520"/>
              <a:ext cx="5" cy="54"/>
            </a:xfrm>
            <a:custGeom>
              <a:avLst/>
              <a:gdLst/>
              <a:ahLst/>
              <a:cxnLst/>
              <a:rect l="l" t="t" r="r" b="b"/>
              <a:pathLst>
                <a:path w="80" h="904" extrusionOk="0">
                  <a:moveTo>
                    <a:pt x="40" y="904"/>
                  </a:moveTo>
                  <a:cubicBezTo>
                    <a:pt x="18" y="904"/>
                    <a:pt x="0" y="886"/>
                    <a:pt x="0" y="86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864"/>
                    <a:pt x="80" y="864"/>
                    <a:pt x="80" y="864"/>
                  </a:cubicBezTo>
                  <a:cubicBezTo>
                    <a:pt x="80" y="886"/>
                    <a:pt x="62" y="904"/>
                    <a:pt x="40" y="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59"/>
            <p:cNvSpPr/>
            <p:nvPr/>
          </p:nvSpPr>
          <p:spPr>
            <a:xfrm>
              <a:off x="1306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03" y="1292"/>
                  </a:moveTo>
                  <a:cubicBezTo>
                    <a:pt x="386" y="1292"/>
                    <a:pt x="370" y="1281"/>
                    <a:pt x="365" y="1264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40"/>
                    <a:pt x="2" y="27"/>
                    <a:pt x="10" y="17"/>
                  </a:cubicBezTo>
                  <a:cubicBezTo>
                    <a:pt x="17" y="7"/>
                    <a:pt x="29" y="1"/>
                    <a:pt x="42" y="1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96" y="0"/>
                    <a:pt x="309" y="8"/>
                    <a:pt x="316" y="22"/>
                  </a:cubicBezTo>
                  <a:cubicBezTo>
                    <a:pt x="840" y="1017"/>
                    <a:pt x="840" y="1017"/>
                    <a:pt x="840" y="1017"/>
                  </a:cubicBezTo>
                  <a:cubicBezTo>
                    <a:pt x="850" y="1036"/>
                    <a:pt x="842" y="1061"/>
                    <a:pt x="823" y="1071"/>
                  </a:cubicBezTo>
                  <a:cubicBezTo>
                    <a:pt x="803" y="1081"/>
                    <a:pt x="779" y="1074"/>
                    <a:pt x="769" y="1054"/>
                  </a:cubicBezTo>
                  <a:cubicBezTo>
                    <a:pt x="257" y="80"/>
                    <a:pt x="257" y="80"/>
                    <a:pt x="257" y="80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441" y="1241"/>
                    <a:pt x="441" y="1241"/>
                    <a:pt x="441" y="1241"/>
                  </a:cubicBezTo>
                  <a:cubicBezTo>
                    <a:pt x="448" y="1262"/>
                    <a:pt x="435" y="1285"/>
                    <a:pt x="414" y="1291"/>
                  </a:cubicBezTo>
                  <a:cubicBezTo>
                    <a:pt x="411" y="1292"/>
                    <a:pt x="407" y="1292"/>
                    <a:pt x="403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59"/>
            <p:cNvSpPr/>
            <p:nvPr/>
          </p:nvSpPr>
          <p:spPr>
            <a:xfrm>
              <a:off x="1338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2" h="770" extrusionOk="0">
                  <a:moveTo>
                    <a:pt x="601" y="770"/>
                  </a:moveTo>
                  <a:cubicBezTo>
                    <a:pt x="589" y="770"/>
                    <a:pt x="578" y="765"/>
                    <a:pt x="570" y="75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" y="53"/>
                    <a:pt x="0" y="37"/>
                    <a:pt x="6" y="23"/>
                  </a:cubicBezTo>
                  <a:cubicBezTo>
                    <a:pt x="13" y="9"/>
                    <a:pt x="27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2" y="1"/>
                    <a:pt x="412" y="1"/>
                    <a:pt x="412" y="1"/>
                  </a:cubicBezTo>
                  <a:cubicBezTo>
                    <a:pt x="422" y="1"/>
                    <a:pt x="431" y="4"/>
                    <a:pt x="438" y="10"/>
                  </a:cubicBezTo>
                  <a:cubicBezTo>
                    <a:pt x="854" y="369"/>
                    <a:pt x="854" y="369"/>
                    <a:pt x="854" y="369"/>
                  </a:cubicBezTo>
                  <a:cubicBezTo>
                    <a:pt x="871" y="383"/>
                    <a:pt x="872" y="408"/>
                    <a:pt x="858" y="425"/>
                  </a:cubicBezTo>
                  <a:cubicBezTo>
                    <a:pt x="844" y="442"/>
                    <a:pt x="818" y="444"/>
                    <a:pt x="802" y="429"/>
                  </a:cubicBezTo>
                  <a:cubicBezTo>
                    <a:pt x="397" y="80"/>
                    <a:pt x="397" y="80"/>
                    <a:pt x="397" y="80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632" y="705"/>
                    <a:pt x="632" y="705"/>
                    <a:pt x="632" y="705"/>
                  </a:cubicBezTo>
                  <a:cubicBezTo>
                    <a:pt x="646" y="722"/>
                    <a:pt x="643" y="747"/>
                    <a:pt x="626" y="761"/>
                  </a:cubicBezTo>
                  <a:cubicBezTo>
                    <a:pt x="618" y="767"/>
                    <a:pt x="610" y="770"/>
                    <a:pt x="601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59"/>
            <p:cNvSpPr/>
            <p:nvPr/>
          </p:nvSpPr>
          <p:spPr>
            <a:xfrm>
              <a:off x="1179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45" y="1062"/>
                  </a:moveTo>
                  <a:cubicBezTo>
                    <a:pt x="32" y="1062"/>
                    <a:pt x="18" y="1055"/>
                    <a:pt x="11" y="1042"/>
                  </a:cubicBezTo>
                  <a:cubicBezTo>
                    <a:pt x="0" y="1023"/>
                    <a:pt x="6" y="999"/>
                    <a:pt x="25" y="988"/>
                  </a:cubicBezTo>
                  <a:cubicBezTo>
                    <a:pt x="1682" y="11"/>
                    <a:pt x="1682" y="11"/>
                    <a:pt x="1682" y="11"/>
                  </a:cubicBezTo>
                  <a:cubicBezTo>
                    <a:pt x="1701" y="0"/>
                    <a:pt x="1726" y="7"/>
                    <a:pt x="1737" y="26"/>
                  </a:cubicBezTo>
                  <a:cubicBezTo>
                    <a:pt x="1748" y="45"/>
                    <a:pt x="1742" y="69"/>
                    <a:pt x="1723" y="80"/>
                  </a:cubicBezTo>
                  <a:cubicBezTo>
                    <a:pt x="65" y="1056"/>
                    <a:pt x="65" y="1056"/>
                    <a:pt x="65" y="1056"/>
                  </a:cubicBezTo>
                  <a:cubicBezTo>
                    <a:pt x="59" y="1060"/>
                    <a:pt x="52" y="1062"/>
                    <a:pt x="45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59"/>
            <p:cNvSpPr/>
            <p:nvPr/>
          </p:nvSpPr>
          <p:spPr>
            <a:xfrm>
              <a:off x="1222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47" y="1292"/>
                  </a:moveTo>
                  <a:cubicBezTo>
                    <a:pt x="443" y="1292"/>
                    <a:pt x="439" y="1292"/>
                    <a:pt x="435" y="1291"/>
                  </a:cubicBezTo>
                  <a:cubicBezTo>
                    <a:pt x="414" y="1285"/>
                    <a:pt x="402" y="1262"/>
                    <a:pt x="408" y="1241"/>
                  </a:cubicBezTo>
                  <a:cubicBezTo>
                    <a:pt x="755" y="81"/>
                    <a:pt x="755" y="81"/>
                    <a:pt x="755" y="81"/>
                  </a:cubicBezTo>
                  <a:cubicBezTo>
                    <a:pt x="593" y="80"/>
                    <a:pt x="593" y="80"/>
                    <a:pt x="593" y="80"/>
                  </a:cubicBezTo>
                  <a:cubicBezTo>
                    <a:pt x="81" y="1054"/>
                    <a:pt x="81" y="1054"/>
                    <a:pt x="81" y="1054"/>
                  </a:cubicBezTo>
                  <a:cubicBezTo>
                    <a:pt x="70" y="1074"/>
                    <a:pt x="46" y="1081"/>
                    <a:pt x="27" y="1071"/>
                  </a:cubicBezTo>
                  <a:cubicBezTo>
                    <a:pt x="7" y="1061"/>
                    <a:pt x="0" y="1036"/>
                    <a:pt x="10" y="1017"/>
                  </a:cubicBezTo>
                  <a:cubicBezTo>
                    <a:pt x="533" y="22"/>
                    <a:pt x="533" y="22"/>
                    <a:pt x="533" y="22"/>
                  </a:cubicBezTo>
                  <a:cubicBezTo>
                    <a:pt x="540" y="8"/>
                    <a:pt x="554" y="0"/>
                    <a:pt x="569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21" y="1"/>
                    <a:pt x="832" y="7"/>
                    <a:pt x="840" y="17"/>
                  </a:cubicBezTo>
                  <a:cubicBezTo>
                    <a:pt x="847" y="27"/>
                    <a:pt x="850" y="40"/>
                    <a:pt x="846" y="52"/>
                  </a:cubicBezTo>
                  <a:cubicBezTo>
                    <a:pt x="485" y="1264"/>
                    <a:pt x="485" y="1264"/>
                    <a:pt x="485" y="1264"/>
                  </a:cubicBezTo>
                  <a:cubicBezTo>
                    <a:pt x="480" y="1281"/>
                    <a:pt x="464" y="1292"/>
                    <a:pt x="447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59"/>
            <p:cNvSpPr/>
            <p:nvPr/>
          </p:nvSpPr>
          <p:spPr>
            <a:xfrm>
              <a:off x="1189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3" h="770" extrusionOk="0">
                  <a:moveTo>
                    <a:pt x="272" y="770"/>
                  </a:moveTo>
                  <a:cubicBezTo>
                    <a:pt x="263" y="770"/>
                    <a:pt x="254" y="767"/>
                    <a:pt x="247" y="761"/>
                  </a:cubicBezTo>
                  <a:cubicBezTo>
                    <a:pt x="230" y="747"/>
                    <a:pt x="227" y="722"/>
                    <a:pt x="241" y="705"/>
                  </a:cubicBezTo>
                  <a:cubicBezTo>
                    <a:pt x="747" y="80"/>
                    <a:pt x="747" y="80"/>
                    <a:pt x="747" y="80"/>
                  </a:cubicBezTo>
                  <a:cubicBezTo>
                    <a:pt x="475" y="80"/>
                    <a:pt x="475" y="80"/>
                    <a:pt x="475" y="80"/>
                  </a:cubicBezTo>
                  <a:cubicBezTo>
                    <a:pt x="71" y="429"/>
                    <a:pt x="71" y="429"/>
                    <a:pt x="71" y="429"/>
                  </a:cubicBezTo>
                  <a:cubicBezTo>
                    <a:pt x="54" y="444"/>
                    <a:pt x="29" y="442"/>
                    <a:pt x="14" y="425"/>
                  </a:cubicBezTo>
                  <a:cubicBezTo>
                    <a:pt x="0" y="408"/>
                    <a:pt x="2" y="383"/>
                    <a:pt x="19" y="369"/>
                  </a:cubicBezTo>
                  <a:cubicBezTo>
                    <a:pt x="435" y="10"/>
                    <a:pt x="435" y="10"/>
                    <a:pt x="435" y="10"/>
                  </a:cubicBezTo>
                  <a:cubicBezTo>
                    <a:pt x="442" y="4"/>
                    <a:pt x="451" y="1"/>
                    <a:pt x="461" y="1"/>
                  </a:cubicBezTo>
                  <a:cubicBezTo>
                    <a:pt x="830" y="0"/>
                    <a:pt x="830" y="0"/>
                    <a:pt x="830" y="0"/>
                  </a:cubicBezTo>
                  <a:cubicBezTo>
                    <a:pt x="831" y="0"/>
                    <a:pt x="831" y="0"/>
                    <a:pt x="831" y="0"/>
                  </a:cubicBezTo>
                  <a:cubicBezTo>
                    <a:pt x="846" y="0"/>
                    <a:pt x="860" y="9"/>
                    <a:pt x="866" y="23"/>
                  </a:cubicBezTo>
                  <a:cubicBezTo>
                    <a:pt x="873" y="37"/>
                    <a:pt x="871" y="53"/>
                    <a:pt x="861" y="65"/>
                  </a:cubicBezTo>
                  <a:cubicBezTo>
                    <a:pt x="303" y="755"/>
                    <a:pt x="303" y="755"/>
                    <a:pt x="303" y="755"/>
                  </a:cubicBezTo>
                  <a:cubicBezTo>
                    <a:pt x="295" y="765"/>
                    <a:pt x="283" y="770"/>
                    <a:pt x="272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59"/>
            <p:cNvSpPr/>
            <p:nvPr/>
          </p:nvSpPr>
          <p:spPr>
            <a:xfrm>
              <a:off x="1287" y="2479"/>
              <a:ext cx="5" cy="28"/>
            </a:xfrm>
            <a:custGeom>
              <a:avLst/>
              <a:gdLst/>
              <a:ahLst/>
              <a:cxnLst/>
              <a:rect l="l" t="t" r="r" b="b"/>
              <a:pathLst>
                <a:path w="80" h="464" extrusionOk="0">
                  <a:moveTo>
                    <a:pt x="40" y="464"/>
                  </a:moveTo>
                  <a:cubicBezTo>
                    <a:pt x="18" y="464"/>
                    <a:pt x="0" y="446"/>
                    <a:pt x="0" y="4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424"/>
                    <a:pt x="80" y="424"/>
                    <a:pt x="80" y="424"/>
                  </a:cubicBezTo>
                  <a:cubicBezTo>
                    <a:pt x="80" y="446"/>
                    <a:pt x="62" y="464"/>
                    <a:pt x="40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59"/>
            <p:cNvSpPr/>
            <p:nvPr/>
          </p:nvSpPr>
          <p:spPr>
            <a:xfrm>
              <a:off x="1287" y="2453"/>
              <a:ext cx="5" cy="18"/>
            </a:xfrm>
            <a:custGeom>
              <a:avLst/>
              <a:gdLst/>
              <a:ahLst/>
              <a:cxnLst/>
              <a:rect l="l" t="t" r="r" b="b"/>
              <a:pathLst>
                <a:path w="80" h="299" extrusionOk="0">
                  <a:moveTo>
                    <a:pt x="40" y="299"/>
                  </a:moveTo>
                  <a:cubicBezTo>
                    <a:pt x="18" y="299"/>
                    <a:pt x="0" y="281"/>
                    <a:pt x="0" y="25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259"/>
                    <a:pt x="80" y="259"/>
                    <a:pt x="80" y="259"/>
                  </a:cubicBezTo>
                  <a:cubicBezTo>
                    <a:pt x="80" y="281"/>
                    <a:pt x="62" y="299"/>
                    <a:pt x="40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59"/>
            <p:cNvSpPr/>
            <p:nvPr/>
          </p:nvSpPr>
          <p:spPr>
            <a:xfrm>
              <a:off x="1287" y="2437"/>
              <a:ext cx="5" cy="12"/>
            </a:xfrm>
            <a:custGeom>
              <a:avLst/>
              <a:gdLst/>
              <a:ahLst/>
              <a:cxnLst/>
              <a:rect l="l" t="t" r="r" b="b"/>
              <a:pathLst>
                <a:path w="80" h="200" extrusionOk="0">
                  <a:moveTo>
                    <a:pt x="40" y="200"/>
                  </a:moveTo>
                  <a:cubicBezTo>
                    <a:pt x="18" y="200"/>
                    <a:pt x="0" y="182"/>
                    <a:pt x="0" y="1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160"/>
                    <a:pt x="80" y="160"/>
                    <a:pt x="80" y="160"/>
                  </a:cubicBezTo>
                  <a:cubicBezTo>
                    <a:pt x="80" y="182"/>
                    <a:pt x="62" y="200"/>
                    <a:pt x="40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59"/>
            <p:cNvSpPr/>
            <p:nvPr/>
          </p:nvSpPr>
          <p:spPr>
            <a:xfrm>
              <a:off x="1279" y="2393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76" y="352"/>
                  </a:moveTo>
                  <a:cubicBezTo>
                    <a:pt x="79" y="352"/>
                    <a:pt x="0" y="273"/>
                    <a:pt x="0" y="176"/>
                  </a:cubicBezTo>
                  <a:cubicBezTo>
                    <a:pt x="0" y="79"/>
                    <a:pt x="79" y="0"/>
                    <a:pt x="176" y="0"/>
                  </a:cubicBezTo>
                  <a:cubicBezTo>
                    <a:pt x="273" y="0"/>
                    <a:pt x="352" y="79"/>
                    <a:pt x="352" y="176"/>
                  </a:cubicBezTo>
                  <a:cubicBezTo>
                    <a:pt x="352" y="273"/>
                    <a:pt x="273" y="352"/>
                    <a:pt x="176" y="352"/>
                  </a:cubicBezTo>
                  <a:close/>
                  <a:moveTo>
                    <a:pt x="176" y="80"/>
                  </a:moveTo>
                  <a:cubicBezTo>
                    <a:pt x="123" y="80"/>
                    <a:pt x="80" y="123"/>
                    <a:pt x="80" y="176"/>
                  </a:cubicBezTo>
                  <a:cubicBezTo>
                    <a:pt x="80" y="229"/>
                    <a:pt x="123" y="272"/>
                    <a:pt x="176" y="272"/>
                  </a:cubicBezTo>
                  <a:cubicBezTo>
                    <a:pt x="229" y="272"/>
                    <a:pt x="272" y="229"/>
                    <a:pt x="272" y="176"/>
                  </a:cubicBezTo>
                  <a:cubicBezTo>
                    <a:pt x="272" y="123"/>
                    <a:pt x="229" y="80"/>
                    <a:pt x="176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59"/>
            <p:cNvSpPr/>
            <p:nvPr/>
          </p:nvSpPr>
          <p:spPr>
            <a:xfrm>
              <a:off x="1242" y="2404"/>
              <a:ext cx="42" cy="5"/>
            </a:xfrm>
            <a:custGeom>
              <a:avLst/>
              <a:gdLst/>
              <a:ahLst/>
              <a:cxnLst/>
              <a:rect l="l" t="t" r="r" b="b"/>
              <a:pathLst>
                <a:path w="699" h="80" extrusionOk="0">
                  <a:moveTo>
                    <a:pt x="659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81" y="0"/>
                    <a:pt x="699" y="18"/>
                    <a:pt x="699" y="40"/>
                  </a:cubicBezTo>
                  <a:cubicBezTo>
                    <a:pt x="699" y="62"/>
                    <a:pt x="681" y="80"/>
                    <a:pt x="659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59"/>
            <p:cNvSpPr/>
            <p:nvPr/>
          </p:nvSpPr>
          <p:spPr>
            <a:xfrm>
              <a:off x="1436" y="2490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5" h="103" extrusionOk="0">
                  <a:moveTo>
                    <a:pt x="293" y="103"/>
                  </a:moveTo>
                  <a:cubicBezTo>
                    <a:pt x="292" y="103"/>
                    <a:pt x="291" y="103"/>
                    <a:pt x="289" y="103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17" y="78"/>
                    <a:pt x="0" y="58"/>
                    <a:pt x="3" y="36"/>
                  </a:cubicBezTo>
                  <a:cubicBezTo>
                    <a:pt x="5" y="15"/>
                    <a:pt x="24" y="0"/>
                    <a:pt x="46" y="0"/>
                  </a:cubicBezTo>
                  <a:cubicBezTo>
                    <a:pt x="297" y="24"/>
                    <a:pt x="297" y="24"/>
                    <a:pt x="297" y="24"/>
                  </a:cubicBezTo>
                  <a:cubicBezTo>
                    <a:pt x="319" y="26"/>
                    <a:pt x="335" y="45"/>
                    <a:pt x="333" y="67"/>
                  </a:cubicBezTo>
                  <a:cubicBezTo>
                    <a:pt x="331" y="88"/>
                    <a:pt x="314" y="103"/>
                    <a:pt x="2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59"/>
            <p:cNvSpPr/>
            <p:nvPr/>
          </p:nvSpPr>
          <p:spPr>
            <a:xfrm>
              <a:off x="1239" y="2401"/>
              <a:ext cx="8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95" y="128"/>
                  </a:moveTo>
                  <a:cubicBezTo>
                    <a:pt x="86" y="128"/>
                    <a:pt x="77" y="125"/>
                    <a:pt x="70" y="118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" y="60"/>
                    <a:pt x="0" y="35"/>
                    <a:pt x="14" y="18"/>
                  </a:cubicBezTo>
                  <a:cubicBezTo>
                    <a:pt x="29" y="1"/>
                    <a:pt x="54" y="0"/>
                    <a:pt x="70" y="14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38" y="72"/>
                    <a:pt x="140" y="97"/>
                    <a:pt x="126" y="114"/>
                  </a:cubicBezTo>
                  <a:cubicBezTo>
                    <a:pt x="118" y="123"/>
                    <a:pt x="107" y="128"/>
                    <a:pt x="9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59"/>
            <p:cNvSpPr/>
            <p:nvPr/>
          </p:nvSpPr>
          <p:spPr>
            <a:xfrm>
              <a:off x="1287" y="2375"/>
              <a:ext cx="5" cy="23"/>
            </a:xfrm>
            <a:custGeom>
              <a:avLst/>
              <a:gdLst/>
              <a:ahLst/>
              <a:cxnLst/>
              <a:rect l="l" t="t" r="r" b="b"/>
              <a:pathLst>
                <a:path w="80" h="381" extrusionOk="0">
                  <a:moveTo>
                    <a:pt x="40" y="381"/>
                  </a:moveTo>
                  <a:cubicBezTo>
                    <a:pt x="18" y="381"/>
                    <a:pt x="0" y="363"/>
                    <a:pt x="0" y="3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341"/>
                    <a:pt x="80" y="341"/>
                    <a:pt x="80" y="341"/>
                  </a:cubicBezTo>
                  <a:cubicBezTo>
                    <a:pt x="80" y="363"/>
                    <a:pt x="62" y="381"/>
                    <a:pt x="40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59"/>
            <p:cNvSpPr/>
            <p:nvPr/>
          </p:nvSpPr>
          <p:spPr>
            <a:xfrm>
              <a:off x="1263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9" h="188" extrusionOk="0">
                  <a:moveTo>
                    <a:pt x="95" y="188"/>
                  </a:moveTo>
                  <a:cubicBezTo>
                    <a:pt x="43" y="188"/>
                    <a:pt x="0" y="146"/>
                    <a:pt x="0" y="94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147" y="0"/>
                    <a:pt x="189" y="42"/>
                    <a:pt x="189" y="94"/>
                  </a:cubicBezTo>
                  <a:cubicBezTo>
                    <a:pt x="189" y="146"/>
                    <a:pt x="147" y="188"/>
                    <a:pt x="95" y="188"/>
                  </a:cubicBezTo>
                  <a:close/>
                  <a:moveTo>
                    <a:pt x="95" y="79"/>
                  </a:moveTo>
                  <a:cubicBezTo>
                    <a:pt x="87" y="79"/>
                    <a:pt x="80" y="86"/>
                    <a:pt x="80" y="94"/>
                  </a:cubicBezTo>
                  <a:cubicBezTo>
                    <a:pt x="80" y="110"/>
                    <a:pt x="110" y="110"/>
                    <a:pt x="110" y="94"/>
                  </a:cubicBezTo>
                  <a:cubicBezTo>
                    <a:pt x="110" y="86"/>
                    <a:pt x="103" y="79"/>
                    <a:pt x="95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59"/>
            <p:cNvSpPr/>
            <p:nvPr/>
          </p:nvSpPr>
          <p:spPr>
            <a:xfrm>
              <a:off x="1296" y="2404"/>
              <a:ext cx="39" cy="5"/>
            </a:xfrm>
            <a:custGeom>
              <a:avLst/>
              <a:gdLst/>
              <a:ahLst/>
              <a:cxnLst/>
              <a:rect l="l" t="t" r="r" b="b"/>
              <a:pathLst>
                <a:path w="683" h="80" extrusionOk="0">
                  <a:moveTo>
                    <a:pt x="643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43" y="0"/>
                    <a:pt x="643" y="0"/>
                    <a:pt x="643" y="0"/>
                  </a:cubicBezTo>
                  <a:cubicBezTo>
                    <a:pt x="665" y="0"/>
                    <a:pt x="683" y="18"/>
                    <a:pt x="683" y="40"/>
                  </a:cubicBezTo>
                  <a:cubicBezTo>
                    <a:pt x="683" y="62"/>
                    <a:pt x="665" y="80"/>
                    <a:pt x="643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59"/>
            <p:cNvSpPr/>
            <p:nvPr/>
          </p:nvSpPr>
          <p:spPr>
            <a:xfrm>
              <a:off x="1294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4" h="105" extrusionOk="0">
                  <a:moveTo>
                    <a:pt x="42" y="105"/>
                  </a:moveTo>
                  <a:cubicBezTo>
                    <a:pt x="21" y="105"/>
                    <a:pt x="4" y="90"/>
                    <a:pt x="2" y="69"/>
                  </a:cubicBezTo>
                  <a:cubicBezTo>
                    <a:pt x="0" y="47"/>
                    <a:pt x="16" y="28"/>
                    <a:pt x="38" y="26"/>
                  </a:cubicBezTo>
                  <a:cubicBezTo>
                    <a:pt x="289" y="2"/>
                    <a:pt x="289" y="2"/>
                    <a:pt x="289" y="2"/>
                  </a:cubicBezTo>
                  <a:cubicBezTo>
                    <a:pt x="310" y="0"/>
                    <a:pt x="330" y="16"/>
                    <a:pt x="332" y="38"/>
                  </a:cubicBezTo>
                  <a:cubicBezTo>
                    <a:pt x="334" y="60"/>
                    <a:pt x="318" y="80"/>
                    <a:pt x="296" y="82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4" y="105"/>
                    <a:pt x="43" y="105"/>
                    <a:pt x="42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59"/>
            <p:cNvSpPr/>
            <p:nvPr/>
          </p:nvSpPr>
          <p:spPr>
            <a:xfrm>
              <a:off x="1331" y="2401"/>
              <a:ext cx="9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45" y="128"/>
                  </a:moveTo>
                  <a:cubicBezTo>
                    <a:pt x="34" y="128"/>
                    <a:pt x="22" y="123"/>
                    <a:pt x="15" y="114"/>
                  </a:cubicBezTo>
                  <a:cubicBezTo>
                    <a:pt x="0" y="97"/>
                    <a:pt x="2" y="72"/>
                    <a:pt x="19" y="5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86" y="0"/>
                    <a:pt x="112" y="1"/>
                    <a:pt x="126" y="18"/>
                  </a:cubicBezTo>
                  <a:cubicBezTo>
                    <a:pt x="140" y="35"/>
                    <a:pt x="138" y="60"/>
                    <a:pt x="122" y="74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63" y="124"/>
                    <a:pt x="54" y="128"/>
                    <a:pt x="4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59"/>
            <p:cNvSpPr/>
            <p:nvPr/>
          </p:nvSpPr>
          <p:spPr>
            <a:xfrm>
              <a:off x="1306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94" y="188"/>
                  </a:moveTo>
                  <a:cubicBezTo>
                    <a:pt x="42" y="188"/>
                    <a:pt x="0" y="146"/>
                    <a:pt x="0" y="94"/>
                  </a:cubicBezTo>
                  <a:cubicBezTo>
                    <a:pt x="0" y="42"/>
                    <a:pt x="42" y="0"/>
                    <a:pt x="94" y="0"/>
                  </a:cubicBezTo>
                  <a:cubicBezTo>
                    <a:pt x="146" y="0"/>
                    <a:pt x="188" y="42"/>
                    <a:pt x="188" y="94"/>
                  </a:cubicBezTo>
                  <a:cubicBezTo>
                    <a:pt x="188" y="146"/>
                    <a:pt x="146" y="188"/>
                    <a:pt x="94" y="188"/>
                  </a:cubicBezTo>
                  <a:close/>
                  <a:moveTo>
                    <a:pt x="94" y="79"/>
                  </a:moveTo>
                  <a:cubicBezTo>
                    <a:pt x="86" y="79"/>
                    <a:pt x="79" y="86"/>
                    <a:pt x="79" y="94"/>
                  </a:cubicBezTo>
                  <a:cubicBezTo>
                    <a:pt x="79" y="110"/>
                    <a:pt x="109" y="110"/>
                    <a:pt x="109" y="94"/>
                  </a:cubicBezTo>
                  <a:cubicBezTo>
                    <a:pt x="109" y="86"/>
                    <a:pt x="102" y="79"/>
                    <a:pt x="94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6" name="Google Shape;866;p59"/>
          <p:cNvSpPr txBox="1">
            <a:spLocks noGrp="1"/>
          </p:cNvSpPr>
          <p:nvPr>
            <p:ph type="sldNum" idx="12"/>
          </p:nvPr>
        </p:nvSpPr>
        <p:spPr>
          <a:xfrm>
            <a:off x="8212300" y="318875"/>
            <a:ext cx="2967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 b="1">
                <a:solidFill>
                  <a:schemeClr val="lt1"/>
                </a:solidFill>
              </a:rPr>
              <a:t>2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867" name="Google Shape;867;p59"/>
          <p:cNvSpPr txBox="1"/>
          <p:nvPr/>
        </p:nvSpPr>
        <p:spPr>
          <a:xfrm>
            <a:off x="1401700" y="982900"/>
            <a:ext cx="21594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00205B"/>
                </a:solidFill>
              </a:rPr>
              <a:t>Increasing Wingspan</a:t>
            </a:r>
            <a:endParaRPr>
              <a:solidFill>
                <a:srgbClr val="00205B"/>
              </a:solidFill>
            </a:endParaRPr>
          </a:p>
        </p:txBody>
      </p:sp>
      <p:sp>
        <p:nvSpPr>
          <p:cNvPr id="868" name="Google Shape;868;p59"/>
          <p:cNvSpPr/>
          <p:nvPr/>
        </p:nvSpPr>
        <p:spPr>
          <a:xfrm>
            <a:off x="4307949" y="978250"/>
            <a:ext cx="718651" cy="490200"/>
          </a:xfrm>
          <a:custGeom>
            <a:avLst/>
            <a:gdLst/>
            <a:ahLst/>
            <a:cxnLst/>
            <a:rect l="l" t="t" r="r" b="b"/>
            <a:pathLst>
              <a:path w="453" h="453" extrusionOk="0">
                <a:moveTo>
                  <a:pt x="0" y="251"/>
                </a:moveTo>
                <a:lnTo>
                  <a:pt x="357" y="252"/>
                </a:lnTo>
                <a:lnTo>
                  <a:pt x="191" y="417"/>
                </a:lnTo>
                <a:lnTo>
                  <a:pt x="226" y="453"/>
                </a:lnTo>
                <a:lnTo>
                  <a:pt x="453" y="227"/>
                </a:lnTo>
                <a:lnTo>
                  <a:pt x="227" y="0"/>
                </a:lnTo>
                <a:lnTo>
                  <a:pt x="192" y="35"/>
                </a:lnTo>
                <a:lnTo>
                  <a:pt x="357" y="202"/>
                </a:lnTo>
                <a:lnTo>
                  <a:pt x="0" y="201"/>
                </a:lnTo>
                <a:lnTo>
                  <a:pt x="0" y="251"/>
                </a:lnTo>
                <a:close/>
              </a:path>
            </a:pathLst>
          </a:custGeom>
          <a:solidFill>
            <a:srgbClr val="0085AD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59"/>
          <p:cNvSpPr txBox="1"/>
          <p:nvPr/>
        </p:nvSpPr>
        <p:spPr>
          <a:xfrm>
            <a:off x="3123425" y="219125"/>
            <a:ext cx="21594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00205B"/>
                </a:solidFill>
              </a:rPr>
              <a:t>/	 Motivation</a:t>
            </a:r>
            <a:endParaRPr>
              <a:solidFill>
                <a:srgbClr val="00205B"/>
              </a:solidFill>
            </a:endParaRPr>
          </a:p>
        </p:txBody>
      </p:sp>
      <p:sp>
        <p:nvSpPr>
          <p:cNvPr id="870" name="Google Shape;870;p59"/>
          <p:cNvSpPr txBox="1"/>
          <p:nvPr/>
        </p:nvSpPr>
        <p:spPr>
          <a:xfrm>
            <a:off x="5663900" y="982900"/>
            <a:ext cx="20784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00205B"/>
                </a:solidFill>
              </a:rPr>
              <a:t>Lift induced drag reduction</a:t>
            </a:r>
            <a:endParaRPr>
              <a:solidFill>
                <a:srgbClr val="00205B"/>
              </a:solidFill>
            </a:endParaRPr>
          </a:p>
        </p:txBody>
      </p:sp>
      <p:sp>
        <p:nvSpPr>
          <p:cNvPr id="871" name="Google Shape;871;p59"/>
          <p:cNvSpPr txBox="1"/>
          <p:nvPr/>
        </p:nvSpPr>
        <p:spPr>
          <a:xfrm>
            <a:off x="1243288" y="1689100"/>
            <a:ext cx="21594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rgbClr val="00205B"/>
                </a:solidFill>
              </a:rPr>
              <a:t>Problems</a:t>
            </a:r>
            <a:endParaRPr u="sng">
              <a:solidFill>
                <a:srgbClr val="00205B"/>
              </a:solidFill>
            </a:endParaRPr>
          </a:p>
        </p:txBody>
      </p:sp>
      <p:sp>
        <p:nvSpPr>
          <p:cNvPr id="872" name="Google Shape;872;p59"/>
          <p:cNvSpPr txBox="1"/>
          <p:nvPr/>
        </p:nvSpPr>
        <p:spPr>
          <a:xfrm>
            <a:off x="5730388" y="1689100"/>
            <a:ext cx="21594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rgbClr val="00205B"/>
                </a:solidFill>
              </a:rPr>
              <a:t>Solution:</a:t>
            </a:r>
            <a:r>
              <a:rPr lang="es">
                <a:solidFill>
                  <a:srgbClr val="00205B"/>
                </a:solidFill>
              </a:rPr>
              <a:t> </a:t>
            </a:r>
            <a:r>
              <a:rPr lang="es" b="1">
                <a:solidFill>
                  <a:srgbClr val="00205B"/>
                </a:solidFill>
              </a:rPr>
              <a:t>Hinged Wing</a:t>
            </a:r>
            <a:endParaRPr b="1">
              <a:solidFill>
                <a:srgbClr val="00205B"/>
              </a:solidFill>
            </a:endParaRPr>
          </a:p>
        </p:txBody>
      </p:sp>
      <p:cxnSp>
        <p:nvCxnSpPr>
          <p:cNvPr id="873" name="Google Shape;873;p59"/>
          <p:cNvCxnSpPr/>
          <p:nvPr/>
        </p:nvCxnSpPr>
        <p:spPr>
          <a:xfrm flipH="1">
            <a:off x="4571550" y="1992425"/>
            <a:ext cx="900" cy="188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4" name="Google Shape;874;p59"/>
          <p:cNvSpPr/>
          <p:nvPr/>
        </p:nvSpPr>
        <p:spPr>
          <a:xfrm rot="2071283">
            <a:off x="2066464" y="2203790"/>
            <a:ext cx="513060" cy="341524"/>
          </a:xfrm>
          <a:custGeom>
            <a:avLst/>
            <a:gdLst/>
            <a:ahLst/>
            <a:cxnLst/>
            <a:rect l="l" t="t" r="r" b="b"/>
            <a:pathLst>
              <a:path w="894641" h="552140" extrusionOk="0">
                <a:moveTo>
                  <a:pt x="664795" y="251414"/>
                </a:moveTo>
                <a:cubicBezTo>
                  <a:pt x="671209" y="251243"/>
                  <a:pt x="677596" y="250377"/>
                  <a:pt x="683829" y="248844"/>
                </a:cubicBezTo>
                <a:cubicBezTo>
                  <a:pt x="688017" y="247892"/>
                  <a:pt x="692205" y="248082"/>
                  <a:pt x="696297" y="247130"/>
                </a:cubicBezTo>
                <a:cubicBezTo>
                  <a:pt x="701104" y="247026"/>
                  <a:pt x="705891" y="247702"/>
                  <a:pt x="710478" y="249130"/>
                </a:cubicBezTo>
                <a:cubicBezTo>
                  <a:pt x="711145" y="249130"/>
                  <a:pt x="712382" y="250462"/>
                  <a:pt x="713334" y="250272"/>
                </a:cubicBezTo>
                <a:cubicBezTo>
                  <a:pt x="726477" y="247464"/>
                  <a:pt x="740163" y="248768"/>
                  <a:pt x="752546" y="253985"/>
                </a:cubicBezTo>
                <a:cubicBezTo>
                  <a:pt x="757123" y="257012"/>
                  <a:pt x="760683" y="261362"/>
                  <a:pt x="762729" y="266455"/>
                </a:cubicBezTo>
                <a:cubicBezTo>
                  <a:pt x="763338" y="269321"/>
                  <a:pt x="764100" y="272148"/>
                  <a:pt x="765013" y="274928"/>
                </a:cubicBezTo>
                <a:cubicBezTo>
                  <a:pt x="767716" y="275461"/>
                  <a:pt x="770495" y="275461"/>
                  <a:pt x="773198" y="274928"/>
                </a:cubicBezTo>
                <a:cubicBezTo>
                  <a:pt x="776035" y="274433"/>
                  <a:pt x="778928" y="274433"/>
                  <a:pt x="781764" y="274928"/>
                </a:cubicBezTo>
                <a:lnTo>
                  <a:pt x="797848" y="275785"/>
                </a:lnTo>
                <a:cubicBezTo>
                  <a:pt x="799980" y="276403"/>
                  <a:pt x="802198" y="276689"/>
                  <a:pt x="804416" y="276641"/>
                </a:cubicBezTo>
                <a:cubicBezTo>
                  <a:pt x="812096" y="276927"/>
                  <a:pt x="819672" y="278574"/>
                  <a:pt x="826782" y="281496"/>
                </a:cubicBezTo>
                <a:lnTo>
                  <a:pt x="833920" y="283210"/>
                </a:lnTo>
                <a:cubicBezTo>
                  <a:pt x="839820" y="285209"/>
                  <a:pt x="846102" y="287018"/>
                  <a:pt x="851717" y="289398"/>
                </a:cubicBezTo>
                <a:cubicBezTo>
                  <a:pt x="861292" y="294015"/>
                  <a:pt x="870524" y="299327"/>
                  <a:pt x="879318" y="305296"/>
                </a:cubicBezTo>
                <a:cubicBezTo>
                  <a:pt x="884943" y="308551"/>
                  <a:pt x="889787" y="313006"/>
                  <a:pt x="893499" y="318337"/>
                </a:cubicBezTo>
                <a:cubicBezTo>
                  <a:pt x="894546" y="319956"/>
                  <a:pt x="896925" y="323097"/>
                  <a:pt x="896259" y="326049"/>
                </a:cubicBezTo>
                <a:cubicBezTo>
                  <a:pt x="893594" y="338710"/>
                  <a:pt x="878652" y="346135"/>
                  <a:pt x="868754" y="352132"/>
                </a:cubicBezTo>
                <a:cubicBezTo>
                  <a:pt x="866279" y="353655"/>
                  <a:pt x="859236" y="355559"/>
                  <a:pt x="858284" y="357273"/>
                </a:cubicBezTo>
                <a:cubicBezTo>
                  <a:pt x="857333" y="358986"/>
                  <a:pt x="858760" y="357273"/>
                  <a:pt x="858284" y="358035"/>
                </a:cubicBezTo>
                <a:cubicBezTo>
                  <a:pt x="857809" y="358796"/>
                  <a:pt x="858284" y="358035"/>
                  <a:pt x="857713" y="358035"/>
                </a:cubicBezTo>
                <a:cubicBezTo>
                  <a:pt x="857142" y="358035"/>
                  <a:pt x="857713" y="357178"/>
                  <a:pt x="856571" y="356987"/>
                </a:cubicBezTo>
                <a:cubicBezTo>
                  <a:pt x="854163" y="358234"/>
                  <a:pt x="851603" y="359158"/>
                  <a:pt x="848957" y="359748"/>
                </a:cubicBezTo>
                <a:cubicBezTo>
                  <a:pt x="842866" y="362033"/>
                  <a:pt x="836585" y="363461"/>
                  <a:pt x="829923" y="365460"/>
                </a:cubicBezTo>
                <a:cubicBezTo>
                  <a:pt x="823260" y="367459"/>
                  <a:pt x="814599" y="368697"/>
                  <a:pt x="806985" y="370600"/>
                </a:cubicBezTo>
                <a:cubicBezTo>
                  <a:pt x="802131" y="371743"/>
                  <a:pt x="797468" y="371552"/>
                  <a:pt x="792519" y="372504"/>
                </a:cubicBezTo>
                <a:lnTo>
                  <a:pt x="777767" y="373647"/>
                </a:lnTo>
                <a:lnTo>
                  <a:pt x="769772" y="373647"/>
                </a:lnTo>
                <a:cubicBezTo>
                  <a:pt x="767012" y="374313"/>
                  <a:pt x="763015" y="373647"/>
                  <a:pt x="760255" y="373647"/>
                </a:cubicBezTo>
                <a:cubicBezTo>
                  <a:pt x="756314" y="374218"/>
                  <a:pt x="752336" y="374408"/>
                  <a:pt x="748358" y="374218"/>
                </a:cubicBezTo>
                <a:cubicBezTo>
                  <a:pt x="745502" y="374018"/>
                  <a:pt x="742647" y="374018"/>
                  <a:pt x="739792" y="374218"/>
                </a:cubicBezTo>
                <a:lnTo>
                  <a:pt x="729608" y="374218"/>
                </a:lnTo>
                <a:cubicBezTo>
                  <a:pt x="726791" y="374513"/>
                  <a:pt x="723955" y="374513"/>
                  <a:pt x="721138" y="374218"/>
                </a:cubicBezTo>
                <a:lnTo>
                  <a:pt x="698391" y="375075"/>
                </a:lnTo>
                <a:lnTo>
                  <a:pt x="659845" y="375931"/>
                </a:lnTo>
                <a:cubicBezTo>
                  <a:pt x="642619" y="380311"/>
                  <a:pt x="624631" y="383928"/>
                  <a:pt x="607404" y="388688"/>
                </a:cubicBezTo>
                <a:cubicBezTo>
                  <a:pt x="599600" y="390877"/>
                  <a:pt x="591320" y="391353"/>
                  <a:pt x="583515" y="393257"/>
                </a:cubicBezTo>
                <a:lnTo>
                  <a:pt x="575902" y="394114"/>
                </a:lnTo>
                <a:cubicBezTo>
                  <a:pt x="566384" y="396494"/>
                  <a:pt x="554582" y="396113"/>
                  <a:pt x="544399" y="398398"/>
                </a:cubicBezTo>
                <a:cubicBezTo>
                  <a:pt x="540306" y="399255"/>
                  <a:pt x="536404" y="398398"/>
                  <a:pt x="532502" y="399255"/>
                </a:cubicBezTo>
                <a:cubicBezTo>
                  <a:pt x="528076" y="400711"/>
                  <a:pt x="523717" y="402396"/>
                  <a:pt x="519463" y="404300"/>
                </a:cubicBezTo>
                <a:cubicBezTo>
                  <a:pt x="512325" y="407251"/>
                  <a:pt x="505282" y="409060"/>
                  <a:pt x="498144" y="412011"/>
                </a:cubicBezTo>
                <a:cubicBezTo>
                  <a:pt x="493652" y="414143"/>
                  <a:pt x="489007" y="415924"/>
                  <a:pt x="484248" y="417342"/>
                </a:cubicBezTo>
                <a:lnTo>
                  <a:pt x="484248" y="417342"/>
                </a:lnTo>
                <a:lnTo>
                  <a:pt x="485390" y="417342"/>
                </a:lnTo>
                <a:cubicBezTo>
                  <a:pt x="487199" y="416200"/>
                  <a:pt x="490244" y="416771"/>
                  <a:pt x="492528" y="416200"/>
                </a:cubicBezTo>
                <a:cubicBezTo>
                  <a:pt x="499343" y="414324"/>
                  <a:pt x="506491" y="413934"/>
                  <a:pt x="513467" y="415057"/>
                </a:cubicBezTo>
                <a:lnTo>
                  <a:pt x="519748" y="416771"/>
                </a:lnTo>
                <a:cubicBezTo>
                  <a:pt x="519748" y="416771"/>
                  <a:pt x="521081" y="417628"/>
                  <a:pt x="521462" y="417628"/>
                </a:cubicBezTo>
                <a:cubicBezTo>
                  <a:pt x="523079" y="417532"/>
                  <a:pt x="524669" y="417237"/>
                  <a:pt x="526220" y="416771"/>
                </a:cubicBezTo>
                <a:cubicBezTo>
                  <a:pt x="532540" y="415914"/>
                  <a:pt x="538936" y="415914"/>
                  <a:pt x="545255" y="416771"/>
                </a:cubicBezTo>
                <a:cubicBezTo>
                  <a:pt x="549586" y="417485"/>
                  <a:pt x="553849" y="418532"/>
                  <a:pt x="558009" y="419912"/>
                </a:cubicBezTo>
                <a:cubicBezTo>
                  <a:pt x="568592" y="425091"/>
                  <a:pt x="574902" y="436248"/>
                  <a:pt x="573903" y="447995"/>
                </a:cubicBezTo>
                <a:cubicBezTo>
                  <a:pt x="574064" y="450670"/>
                  <a:pt x="573874" y="453364"/>
                  <a:pt x="573332" y="455992"/>
                </a:cubicBezTo>
                <a:cubicBezTo>
                  <a:pt x="571742" y="462922"/>
                  <a:pt x="567973" y="469167"/>
                  <a:pt x="562577" y="473794"/>
                </a:cubicBezTo>
                <a:cubicBezTo>
                  <a:pt x="549538" y="483313"/>
                  <a:pt x="520224" y="485503"/>
                  <a:pt x="500999" y="480077"/>
                </a:cubicBezTo>
                <a:cubicBezTo>
                  <a:pt x="494013" y="479096"/>
                  <a:pt x="487208" y="477078"/>
                  <a:pt x="480822" y="474079"/>
                </a:cubicBezTo>
                <a:cubicBezTo>
                  <a:pt x="476149" y="469843"/>
                  <a:pt x="472837" y="464303"/>
                  <a:pt x="471304" y="458181"/>
                </a:cubicBezTo>
                <a:cubicBezTo>
                  <a:pt x="469116" y="457325"/>
                  <a:pt x="463120" y="455421"/>
                  <a:pt x="463120" y="452565"/>
                </a:cubicBezTo>
                <a:cubicBezTo>
                  <a:pt x="464461" y="451622"/>
                  <a:pt x="465861" y="450756"/>
                  <a:pt x="467307" y="449994"/>
                </a:cubicBezTo>
                <a:lnTo>
                  <a:pt x="467307" y="449994"/>
                </a:lnTo>
                <a:cubicBezTo>
                  <a:pt x="465470" y="449776"/>
                  <a:pt x="463681" y="449290"/>
                  <a:pt x="461978" y="448567"/>
                </a:cubicBezTo>
                <a:lnTo>
                  <a:pt x="457695" y="448567"/>
                </a:lnTo>
                <a:cubicBezTo>
                  <a:pt x="454934" y="447900"/>
                  <a:pt x="451699" y="447329"/>
                  <a:pt x="449224" y="446567"/>
                </a:cubicBezTo>
                <a:cubicBezTo>
                  <a:pt x="446750" y="445806"/>
                  <a:pt x="444465" y="446091"/>
                  <a:pt x="442943" y="444854"/>
                </a:cubicBezTo>
                <a:cubicBezTo>
                  <a:pt x="443418" y="444854"/>
                  <a:pt x="442943" y="444854"/>
                  <a:pt x="443514" y="443997"/>
                </a:cubicBezTo>
                <a:cubicBezTo>
                  <a:pt x="439992" y="442950"/>
                  <a:pt x="437613" y="439142"/>
                  <a:pt x="433996" y="438666"/>
                </a:cubicBezTo>
                <a:cubicBezTo>
                  <a:pt x="432016" y="439770"/>
                  <a:pt x="429904" y="440637"/>
                  <a:pt x="427715" y="441236"/>
                </a:cubicBezTo>
                <a:cubicBezTo>
                  <a:pt x="421909" y="443712"/>
                  <a:pt x="415723" y="445996"/>
                  <a:pt x="409632" y="448567"/>
                </a:cubicBezTo>
                <a:cubicBezTo>
                  <a:pt x="394308" y="455135"/>
                  <a:pt x="378033" y="460847"/>
                  <a:pt x="362044" y="467606"/>
                </a:cubicBezTo>
                <a:cubicBezTo>
                  <a:pt x="358047" y="469224"/>
                  <a:pt x="354335" y="469891"/>
                  <a:pt x="350433" y="471509"/>
                </a:cubicBezTo>
                <a:cubicBezTo>
                  <a:pt x="340915" y="475412"/>
                  <a:pt x="331398" y="478553"/>
                  <a:pt x="321881" y="482361"/>
                </a:cubicBezTo>
                <a:cubicBezTo>
                  <a:pt x="318835" y="483599"/>
                  <a:pt x="315884" y="483884"/>
                  <a:pt x="312363" y="485217"/>
                </a:cubicBezTo>
                <a:cubicBezTo>
                  <a:pt x="302846" y="489025"/>
                  <a:pt x="293328" y="491500"/>
                  <a:pt x="283811" y="494737"/>
                </a:cubicBezTo>
                <a:cubicBezTo>
                  <a:pt x="262777" y="502448"/>
                  <a:pt x="240126" y="508826"/>
                  <a:pt x="218616" y="515966"/>
                </a:cubicBezTo>
                <a:cubicBezTo>
                  <a:pt x="205482" y="520345"/>
                  <a:pt x="191872" y="523391"/>
                  <a:pt x="178928" y="527675"/>
                </a:cubicBezTo>
                <a:cubicBezTo>
                  <a:pt x="174645" y="529008"/>
                  <a:pt x="170648" y="529389"/>
                  <a:pt x="166460" y="530721"/>
                </a:cubicBezTo>
                <a:cubicBezTo>
                  <a:pt x="149519" y="536243"/>
                  <a:pt x="131151" y="539670"/>
                  <a:pt x="113924" y="544905"/>
                </a:cubicBezTo>
                <a:cubicBezTo>
                  <a:pt x="103836" y="548047"/>
                  <a:pt x="93937" y="549475"/>
                  <a:pt x="83563" y="552045"/>
                </a:cubicBezTo>
                <a:cubicBezTo>
                  <a:pt x="77853" y="553473"/>
                  <a:pt x="72333" y="552997"/>
                  <a:pt x="66622" y="554330"/>
                </a:cubicBezTo>
                <a:cubicBezTo>
                  <a:pt x="54954" y="556900"/>
                  <a:pt x="42905" y="557195"/>
                  <a:pt x="31122" y="555187"/>
                </a:cubicBezTo>
                <a:lnTo>
                  <a:pt x="21605" y="554616"/>
                </a:lnTo>
                <a:cubicBezTo>
                  <a:pt x="13895" y="553435"/>
                  <a:pt x="6529" y="550608"/>
                  <a:pt x="0" y="546334"/>
                </a:cubicBezTo>
                <a:cubicBezTo>
                  <a:pt x="5882" y="546581"/>
                  <a:pt x="11659" y="547942"/>
                  <a:pt x="17036" y="550332"/>
                </a:cubicBezTo>
                <a:cubicBezTo>
                  <a:pt x="21510" y="551760"/>
                  <a:pt x="26554" y="552141"/>
                  <a:pt x="30932" y="553188"/>
                </a:cubicBezTo>
                <a:lnTo>
                  <a:pt x="34929" y="553188"/>
                </a:lnTo>
                <a:cubicBezTo>
                  <a:pt x="37451" y="553616"/>
                  <a:pt x="40021" y="553616"/>
                  <a:pt x="42543" y="553188"/>
                </a:cubicBezTo>
                <a:cubicBezTo>
                  <a:pt x="49681" y="551569"/>
                  <a:pt x="56534" y="551093"/>
                  <a:pt x="63291" y="549189"/>
                </a:cubicBezTo>
                <a:cubicBezTo>
                  <a:pt x="86514" y="542621"/>
                  <a:pt x="109070" y="535862"/>
                  <a:pt x="131341" y="528532"/>
                </a:cubicBezTo>
                <a:cubicBezTo>
                  <a:pt x="148187" y="522915"/>
                  <a:pt x="165318" y="518536"/>
                  <a:pt x="181307" y="512063"/>
                </a:cubicBezTo>
                <a:cubicBezTo>
                  <a:pt x="184353" y="510730"/>
                  <a:pt x="187209" y="510444"/>
                  <a:pt x="190349" y="509207"/>
                </a:cubicBezTo>
                <a:cubicBezTo>
                  <a:pt x="211040" y="502124"/>
                  <a:pt x="231322" y="493852"/>
                  <a:pt x="251071" y="484456"/>
                </a:cubicBezTo>
                <a:lnTo>
                  <a:pt x="258113" y="482266"/>
                </a:lnTo>
                <a:lnTo>
                  <a:pt x="280004" y="472746"/>
                </a:lnTo>
                <a:cubicBezTo>
                  <a:pt x="285619" y="470271"/>
                  <a:pt x="291710" y="467320"/>
                  <a:pt x="297230" y="464559"/>
                </a:cubicBezTo>
                <a:cubicBezTo>
                  <a:pt x="298563" y="463893"/>
                  <a:pt x="302750" y="462941"/>
                  <a:pt x="303512" y="461989"/>
                </a:cubicBezTo>
                <a:cubicBezTo>
                  <a:pt x="304273" y="461037"/>
                  <a:pt x="303512" y="460847"/>
                  <a:pt x="304368" y="460276"/>
                </a:cubicBezTo>
                <a:cubicBezTo>
                  <a:pt x="305225" y="459705"/>
                  <a:pt x="309508" y="459133"/>
                  <a:pt x="311982" y="457991"/>
                </a:cubicBezTo>
                <a:cubicBezTo>
                  <a:pt x="317217" y="455801"/>
                  <a:pt x="322452" y="452660"/>
                  <a:pt x="327591" y="450375"/>
                </a:cubicBezTo>
                <a:cubicBezTo>
                  <a:pt x="332730" y="448091"/>
                  <a:pt x="340439" y="444473"/>
                  <a:pt x="346626" y="441332"/>
                </a:cubicBezTo>
                <a:cubicBezTo>
                  <a:pt x="349272" y="440437"/>
                  <a:pt x="351822" y="439294"/>
                  <a:pt x="354240" y="437905"/>
                </a:cubicBezTo>
                <a:lnTo>
                  <a:pt x="354811" y="436191"/>
                </a:lnTo>
                <a:lnTo>
                  <a:pt x="363091" y="433621"/>
                </a:lnTo>
                <a:cubicBezTo>
                  <a:pt x="366612" y="432098"/>
                  <a:pt x="370134" y="430194"/>
                  <a:pt x="373846" y="428575"/>
                </a:cubicBezTo>
                <a:cubicBezTo>
                  <a:pt x="380127" y="425815"/>
                  <a:pt x="386504" y="422197"/>
                  <a:pt x="392881" y="419056"/>
                </a:cubicBezTo>
                <a:cubicBezTo>
                  <a:pt x="396117" y="417628"/>
                  <a:pt x="399258" y="416390"/>
                  <a:pt x="402398" y="414772"/>
                </a:cubicBezTo>
                <a:lnTo>
                  <a:pt x="404682" y="413915"/>
                </a:lnTo>
                <a:lnTo>
                  <a:pt x="405253" y="412297"/>
                </a:lnTo>
                <a:lnTo>
                  <a:pt x="414771" y="409155"/>
                </a:lnTo>
                <a:cubicBezTo>
                  <a:pt x="418768" y="407442"/>
                  <a:pt x="422956" y="405157"/>
                  <a:pt x="426953" y="403443"/>
                </a:cubicBezTo>
                <a:cubicBezTo>
                  <a:pt x="432854" y="400968"/>
                  <a:pt x="438850" y="399064"/>
                  <a:pt x="444560" y="396684"/>
                </a:cubicBezTo>
                <a:cubicBezTo>
                  <a:pt x="447111" y="396037"/>
                  <a:pt x="449576" y="395076"/>
                  <a:pt x="451889" y="393828"/>
                </a:cubicBezTo>
                <a:cubicBezTo>
                  <a:pt x="444560" y="390973"/>
                  <a:pt x="437422" y="388878"/>
                  <a:pt x="430094" y="385832"/>
                </a:cubicBezTo>
                <a:cubicBezTo>
                  <a:pt x="427810" y="384975"/>
                  <a:pt x="425050" y="383452"/>
                  <a:pt x="422766" y="382786"/>
                </a:cubicBezTo>
                <a:lnTo>
                  <a:pt x="408299" y="383357"/>
                </a:lnTo>
                <a:lnTo>
                  <a:pt x="382982" y="383928"/>
                </a:lnTo>
                <a:cubicBezTo>
                  <a:pt x="378928" y="384271"/>
                  <a:pt x="374855" y="384271"/>
                  <a:pt x="370800" y="383928"/>
                </a:cubicBezTo>
                <a:lnTo>
                  <a:pt x="359189" y="383928"/>
                </a:lnTo>
                <a:cubicBezTo>
                  <a:pt x="350147" y="381834"/>
                  <a:pt x="340154" y="382976"/>
                  <a:pt x="331112" y="380787"/>
                </a:cubicBezTo>
                <a:cubicBezTo>
                  <a:pt x="324831" y="379263"/>
                  <a:pt x="318169" y="378978"/>
                  <a:pt x="312078" y="377359"/>
                </a:cubicBezTo>
                <a:cubicBezTo>
                  <a:pt x="296564" y="373361"/>
                  <a:pt x="280955" y="370696"/>
                  <a:pt x="266203" y="365745"/>
                </a:cubicBezTo>
                <a:cubicBezTo>
                  <a:pt x="251451" y="360795"/>
                  <a:pt x="237651" y="356702"/>
                  <a:pt x="223660" y="352132"/>
                </a:cubicBezTo>
                <a:cubicBezTo>
                  <a:pt x="218806" y="350514"/>
                  <a:pt x="214143" y="349467"/>
                  <a:pt x="209479" y="347563"/>
                </a:cubicBezTo>
                <a:lnTo>
                  <a:pt x="194727" y="341661"/>
                </a:lnTo>
                <a:cubicBezTo>
                  <a:pt x="192928" y="340585"/>
                  <a:pt x="191015" y="339728"/>
                  <a:pt x="189017" y="339090"/>
                </a:cubicBezTo>
                <a:cubicBezTo>
                  <a:pt x="188027" y="339490"/>
                  <a:pt x="187075" y="339966"/>
                  <a:pt x="186161" y="340518"/>
                </a:cubicBezTo>
                <a:cubicBezTo>
                  <a:pt x="183021" y="341851"/>
                  <a:pt x="179785" y="342898"/>
                  <a:pt x="176644" y="344231"/>
                </a:cubicBezTo>
                <a:cubicBezTo>
                  <a:pt x="168174" y="347753"/>
                  <a:pt x="159608" y="350609"/>
                  <a:pt x="151423" y="353751"/>
                </a:cubicBezTo>
                <a:cubicBezTo>
                  <a:pt x="146759" y="355750"/>
                  <a:pt x="141905" y="356892"/>
                  <a:pt x="137527" y="358796"/>
                </a:cubicBezTo>
                <a:cubicBezTo>
                  <a:pt x="116874" y="367364"/>
                  <a:pt x="95650" y="374884"/>
                  <a:pt x="74807" y="383547"/>
                </a:cubicBezTo>
                <a:cubicBezTo>
                  <a:pt x="67422" y="386641"/>
                  <a:pt x="59855" y="389278"/>
                  <a:pt x="52156" y="391449"/>
                </a:cubicBezTo>
                <a:cubicBezTo>
                  <a:pt x="48729" y="392400"/>
                  <a:pt x="45589" y="392020"/>
                  <a:pt x="41877" y="392876"/>
                </a:cubicBezTo>
                <a:cubicBezTo>
                  <a:pt x="38165" y="393743"/>
                  <a:pt x="34358" y="394133"/>
                  <a:pt x="30551" y="394019"/>
                </a:cubicBezTo>
                <a:lnTo>
                  <a:pt x="31122" y="394019"/>
                </a:lnTo>
                <a:cubicBezTo>
                  <a:pt x="34101" y="392048"/>
                  <a:pt x="37299" y="390420"/>
                  <a:pt x="40639" y="389164"/>
                </a:cubicBezTo>
                <a:cubicBezTo>
                  <a:pt x="47587" y="385546"/>
                  <a:pt x="54821" y="382119"/>
                  <a:pt x="61959" y="378407"/>
                </a:cubicBezTo>
                <a:cubicBezTo>
                  <a:pt x="83373" y="367269"/>
                  <a:pt x="105453" y="356416"/>
                  <a:pt x="126868" y="345183"/>
                </a:cubicBezTo>
                <a:cubicBezTo>
                  <a:pt x="135148" y="340899"/>
                  <a:pt x="143428" y="336996"/>
                  <a:pt x="151613" y="332712"/>
                </a:cubicBezTo>
                <a:cubicBezTo>
                  <a:pt x="153707" y="331665"/>
                  <a:pt x="159988" y="329476"/>
                  <a:pt x="161131" y="327667"/>
                </a:cubicBezTo>
                <a:cubicBezTo>
                  <a:pt x="158999" y="327000"/>
                  <a:pt x="156924" y="326144"/>
                  <a:pt x="154944" y="325096"/>
                </a:cubicBezTo>
                <a:cubicBezTo>
                  <a:pt x="150281" y="323907"/>
                  <a:pt x="145903" y="321765"/>
                  <a:pt x="142096" y="318813"/>
                </a:cubicBezTo>
                <a:cubicBezTo>
                  <a:pt x="140954" y="317576"/>
                  <a:pt x="138860" y="314149"/>
                  <a:pt x="140383" y="312055"/>
                </a:cubicBezTo>
                <a:cubicBezTo>
                  <a:pt x="142096" y="307675"/>
                  <a:pt x="151518" y="306248"/>
                  <a:pt x="156562" y="304915"/>
                </a:cubicBezTo>
                <a:cubicBezTo>
                  <a:pt x="158751" y="304344"/>
                  <a:pt x="163224" y="304915"/>
                  <a:pt x="164271" y="303201"/>
                </a:cubicBezTo>
                <a:cubicBezTo>
                  <a:pt x="161702" y="300698"/>
                  <a:pt x="159494" y="297842"/>
                  <a:pt x="157704" y="294729"/>
                </a:cubicBezTo>
                <a:cubicBezTo>
                  <a:pt x="153612" y="288922"/>
                  <a:pt x="148948" y="283496"/>
                  <a:pt x="144665" y="277689"/>
                </a:cubicBezTo>
                <a:cubicBezTo>
                  <a:pt x="141429" y="273309"/>
                  <a:pt x="137432" y="269121"/>
                  <a:pt x="134196" y="264647"/>
                </a:cubicBezTo>
                <a:cubicBezTo>
                  <a:pt x="124679" y="251319"/>
                  <a:pt x="114210" y="238563"/>
                  <a:pt x="104407" y="225235"/>
                </a:cubicBezTo>
                <a:cubicBezTo>
                  <a:pt x="98696" y="217334"/>
                  <a:pt x="92319" y="209908"/>
                  <a:pt x="86514" y="202007"/>
                </a:cubicBezTo>
                <a:cubicBezTo>
                  <a:pt x="84325" y="198961"/>
                  <a:pt x="80423" y="196010"/>
                  <a:pt x="79185" y="192487"/>
                </a:cubicBezTo>
                <a:lnTo>
                  <a:pt x="82231" y="192487"/>
                </a:lnTo>
                <a:cubicBezTo>
                  <a:pt x="86675" y="191888"/>
                  <a:pt x="91158" y="191593"/>
                  <a:pt x="95650" y="191631"/>
                </a:cubicBezTo>
                <a:cubicBezTo>
                  <a:pt x="101704" y="190346"/>
                  <a:pt x="107966" y="190346"/>
                  <a:pt x="114019" y="191631"/>
                </a:cubicBezTo>
                <a:cubicBezTo>
                  <a:pt x="118140" y="194525"/>
                  <a:pt x="122052" y="197704"/>
                  <a:pt x="125726" y="201150"/>
                </a:cubicBezTo>
                <a:cubicBezTo>
                  <a:pt x="145903" y="215906"/>
                  <a:pt x="165033" y="231994"/>
                  <a:pt x="185210" y="246845"/>
                </a:cubicBezTo>
                <a:cubicBezTo>
                  <a:pt x="190349" y="250557"/>
                  <a:pt x="194727" y="254746"/>
                  <a:pt x="200247" y="258554"/>
                </a:cubicBezTo>
                <a:cubicBezTo>
                  <a:pt x="202627" y="260172"/>
                  <a:pt x="205101" y="263790"/>
                  <a:pt x="208242" y="264456"/>
                </a:cubicBezTo>
                <a:cubicBezTo>
                  <a:pt x="212144" y="257212"/>
                  <a:pt x="216503" y="250215"/>
                  <a:pt x="221281" y="243513"/>
                </a:cubicBezTo>
                <a:cubicBezTo>
                  <a:pt x="224003" y="237868"/>
                  <a:pt x="227191" y="232451"/>
                  <a:pt x="230798" y="227329"/>
                </a:cubicBezTo>
                <a:cubicBezTo>
                  <a:pt x="238983" y="228662"/>
                  <a:pt x="244313" y="227329"/>
                  <a:pt x="249262" y="231804"/>
                </a:cubicBezTo>
                <a:cubicBezTo>
                  <a:pt x="249367" y="237706"/>
                  <a:pt x="248406" y="243580"/>
                  <a:pt x="246407" y="249130"/>
                </a:cubicBezTo>
                <a:cubicBezTo>
                  <a:pt x="244504" y="255888"/>
                  <a:pt x="244313" y="262267"/>
                  <a:pt x="242410" y="269026"/>
                </a:cubicBezTo>
                <a:cubicBezTo>
                  <a:pt x="240601" y="274557"/>
                  <a:pt x="239392" y="280278"/>
                  <a:pt x="238793" y="286066"/>
                </a:cubicBezTo>
                <a:cubicBezTo>
                  <a:pt x="246188" y="289826"/>
                  <a:pt x="253850" y="293006"/>
                  <a:pt x="261730" y="295585"/>
                </a:cubicBezTo>
                <a:cubicBezTo>
                  <a:pt x="264566" y="295985"/>
                  <a:pt x="267450" y="295785"/>
                  <a:pt x="270201" y="295014"/>
                </a:cubicBezTo>
                <a:lnTo>
                  <a:pt x="275055" y="295014"/>
                </a:lnTo>
                <a:cubicBezTo>
                  <a:pt x="280289" y="293777"/>
                  <a:pt x="286951" y="295014"/>
                  <a:pt x="292091" y="293586"/>
                </a:cubicBezTo>
                <a:lnTo>
                  <a:pt x="303988" y="293586"/>
                </a:lnTo>
                <a:cubicBezTo>
                  <a:pt x="312173" y="291683"/>
                  <a:pt x="322071" y="293586"/>
                  <a:pt x="330351" y="291873"/>
                </a:cubicBezTo>
                <a:cubicBezTo>
                  <a:pt x="332159" y="291873"/>
                  <a:pt x="334824" y="291873"/>
                  <a:pt x="336347" y="291873"/>
                </a:cubicBezTo>
                <a:cubicBezTo>
                  <a:pt x="340154" y="291016"/>
                  <a:pt x="344437" y="291873"/>
                  <a:pt x="347958" y="291302"/>
                </a:cubicBezTo>
                <a:lnTo>
                  <a:pt x="559817" y="283400"/>
                </a:lnTo>
                <a:lnTo>
                  <a:pt x="559817" y="283400"/>
                </a:lnTo>
                <a:cubicBezTo>
                  <a:pt x="559198" y="282629"/>
                  <a:pt x="558713" y="281763"/>
                  <a:pt x="558389" y="280830"/>
                </a:cubicBezTo>
                <a:cubicBezTo>
                  <a:pt x="560674" y="279402"/>
                  <a:pt x="563814" y="278450"/>
                  <a:pt x="566099" y="276832"/>
                </a:cubicBezTo>
                <a:cubicBezTo>
                  <a:pt x="568383" y="275213"/>
                  <a:pt x="568954" y="272262"/>
                  <a:pt x="570286" y="270358"/>
                </a:cubicBezTo>
                <a:cubicBezTo>
                  <a:pt x="573160" y="265608"/>
                  <a:pt x="575730" y="260677"/>
                  <a:pt x="577995" y="255603"/>
                </a:cubicBezTo>
                <a:cubicBezTo>
                  <a:pt x="579689" y="252909"/>
                  <a:pt x="581098" y="250034"/>
                  <a:pt x="582183" y="247035"/>
                </a:cubicBezTo>
                <a:cubicBezTo>
                  <a:pt x="580384" y="246597"/>
                  <a:pt x="579128" y="244979"/>
                  <a:pt x="579137" y="243132"/>
                </a:cubicBezTo>
                <a:cubicBezTo>
                  <a:pt x="581564" y="242275"/>
                  <a:pt x="583925" y="241228"/>
                  <a:pt x="586180" y="239991"/>
                </a:cubicBezTo>
                <a:lnTo>
                  <a:pt x="586751" y="238277"/>
                </a:lnTo>
                <a:lnTo>
                  <a:pt x="590178" y="231709"/>
                </a:lnTo>
                <a:lnTo>
                  <a:pt x="596459" y="219523"/>
                </a:lnTo>
                <a:cubicBezTo>
                  <a:pt x="597563" y="217753"/>
                  <a:pt x="598496" y="215868"/>
                  <a:pt x="599219" y="213907"/>
                </a:cubicBezTo>
                <a:lnTo>
                  <a:pt x="597792" y="213907"/>
                </a:lnTo>
                <a:cubicBezTo>
                  <a:pt x="597792" y="211622"/>
                  <a:pt x="596745" y="211527"/>
                  <a:pt x="596459" y="209337"/>
                </a:cubicBezTo>
                <a:cubicBezTo>
                  <a:pt x="597792" y="208481"/>
                  <a:pt x="603026" y="206767"/>
                  <a:pt x="603788" y="205625"/>
                </a:cubicBezTo>
                <a:cubicBezTo>
                  <a:pt x="605415" y="202588"/>
                  <a:pt x="606757" y="199399"/>
                  <a:pt x="607785" y="196105"/>
                </a:cubicBezTo>
                <a:cubicBezTo>
                  <a:pt x="611087" y="189984"/>
                  <a:pt x="613924" y="183615"/>
                  <a:pt x="616255" y="177066"/>
                </a:cubicBezTo>
                <a:cubicBezTo>
                  <a:pt x="615094" y="176114"/>
                  <a:pt x="614200" y="174867"/>
                  <a:pt x="613686" y="173448"/>
                </a:cubicBezTo>
                <a:cubicBezTo>
                  <a:pt x="615113" y="172687"/>
                  <a:pt x="618635" y="171449"/>
                  <a:pt x="619396" y="170021"/>
                </a:cubicBezTo>
                <a:cubicBezTo>
                  <a:pt x="620824" y="167384"/>
                  <a:pt x="621976" y="164614"/>
                  <a:pt x="622823" y="161739"/>
                </a:cubicBezTo>
                <a:cubicBezTo>
                  <a:pt x="625297" y="156027"/>
                  <a:pt x="627772" y="149744"/>
                  <a:pt x="630151" y="143937"/>
                </a:cubicBezTo>
                <a:cubicBezTo>
                  <a:pt x="631578" y="140320"/>
                  <a:pt x="632054" y="136988"/>
                  <a:pt x="633577" y="133370"/>
                </a:cubicBezTo>
                <a:cubicBezTo>
                  <a:pt x="639383" y="119186"/>
                  <a:pt x="643095" y="103384"/>
                  <a:pt x="648044" y="87962"/>
                </a:cubicBezTo>
                <a:cubicBezTo>
                  <a:pt x="650042" y="81774"/>
                  <a:pt x="650518" y="75586"/>
                  <a:pt x="652517" y="68922"/>
                </a:cubicBezTo>
                <a:cubicBezTo>
                  <a:pt x="654516" y="62259"/>
                  <a:pt x="655563" y="57499"/>
                  <a:pt x="657085" y="51311"/>
                </a:cubicBezTo>
                <a:cubicBezTo>
                  <a:pt x="657847" y="48360"/>
                  <a:pt x="657085" y="45694"/>
                  <a:pt x="657656" y="42553"/>
                </a:cubicBezTo>
                <a:cubicBezTo>
                  <a:pt x="658323" y="38897"/>
                  <a:pt x="658323" y="35156"/>
                  <a:pt x="657656" y="31510"/>
                </a:cubicBezTo>
                <a:cubicBezTo>
                  <a:pt x="657656" y="29796"/>
                  <a:pt x="657656" y="28273"/>
                  <a:pt x="657656" y="26655"/>
                </a:cubicBezTo>
                <a:cubicBezTo>
                  <a:pt x="655201" y="17221"/>
                  <a:pt x="651289" y="8225"/>
                  <a:pt x="646045" y="0"/>
                </a:cubicBezTo>
                <a:lnTo>
                  <a:pt x="649852" y="0"/>
                </a:lnTo>
                <a:cubicBezTo>
                  <a:pt x="650994" y="857"/>
                  <a:pt x="652898" y="857"/>
                  <a:pt x="654040" y="1713"/>
                </a:cubicBezTo>
                <a:lnTo>
                  <a:pt x="657751" y="5331"/>
                </a:lnTo>
                <a:cubicBezTo>
                  <a:pt x="664490" y="10909"/>
                  <a:pt x="670496" y="17297"/>
                  <a:pt x="675644" y="24370"/>
                </a:cubicBezTo>
                <a:cubicBezTo>
                  <a:pt x="680346" y="29102"/>
                  <a:pt x="684096" y="34690"/>
                  <a:pt x="686685" y="40839"/>
                </a:cubicBezTo>
                <a:cubicBezTo>
                  <a:pt x="687636" y="45809"/>
                  <a:pt x="687636" y="50911"/>
                  <a:pt x="686685" y="55880"/>
                </a:cubicBezTo>
                <a:cubicBezTo>
                  <a:pt x="686114" y="58736"/>
                  <a:pt x="686685" y="62449"/>
                  <a:pt x="686685" y="64924"/>
                </a:cubicBezTo>
                <a:lnTo>
                  <a:pt x="686685" y="72635"/>
                </a:lnTo>
                <a:cubicBezTo>
                  <a:pt x="684876" y="81107"/>
                  <a:pt x="686685" y="91674"/>
                  <a:pt x="684972" y="99576"/>
                </a:cubicBezTo>
                <a:lnTo>
                  <a:pt x="683829" y="119662"/>
                </a:lnTo>
                <a:cubicBezTo>
                  <a:pt x="682973" y="123565"/>
                  <a:pt x="683829" y="127944"/>
                  <a:pt x="682687" y="132133"/>
                </a:cubicBezTo>
                <a:cubicBezTo>
                  <a:pt x="681545" y="136322"/>
                  <a:pt x="682687" y="138321"/>
                  <a:pt x="681831" y="141653"/>
                </a:cubicBezTo>
                <a:cubicBezTo>
                  <a:pt x="679927" y="150411"/>
                  <a:pt x="680403" y="160692"/>
                  <a:pt x="678500" y="169164"/>
                </a:cubicBezTo>
                <a:lnTo>
                  <a:pt x="677929" y="175923"/>
                </a:lnTo>
                <a:lnTo>
                  <a:pt x="671362" y="218191"/>
                </a:lnTo>
                <a:cubicBezTo>
                  <a:pt x="669744" y="224474"/>
                  <a:pt x="669458" y="231328"/>
                  <a:pt x="667650" y="237801"/>
                </a:cubicBezTo>
                <a:cubicBezTo>
                  <a:pt x="666279" y="242237"/>
                  <a:pt x="665318" y="246797"/>
                  <a:pt x="664795" y="251414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59"/>
          <p:cNvSpPr/>
          <p:nvPr/>
        </p:nvSpPr>
        <p:spPr>
          <a:xfrm rot="-715560">
            <a:off x="6605898" y="2221463"/>
            <a:ext cx="530339" cy="306192"/>
          </a:xfrm>
          <a:custGeom>
            <a:avLst/>
            <a:gdLst/>
            <a:ahLst/>
            <a:cxnLst/>
            <a:rect l="l" t="t" r="r" b="b"/>
            <a:pathLst>
              <a:path w="894641" h="552140" extrusionOk="0">
                <a:moveTo>
                  <a:pt x="664795" y="251414"/>
                </a:moveTo>
                <a:cubicBezTo>
                  <a:pt x="671209" y="251243"/>
                  <a:pt x="677596" y="250377"/>
                  <a:pt x="683829" y="248844"/>
                </a:cubicBezTo>
                <a:cubicBezTo>
                  <a:pt x="688017" y="247892"/>
                  <a:pt x="692205" y="248082"/>
                  <a:pt x="696297" y="247130"/>
                </a:cubicBezTo>
                <a:cubicBezTo>
                  <a:pt x="701104" y="247026"/>
                  <a:pt x="705891" y="247702"/>
                  <a:pt x="710478" y="249130"/>
                </a:cubicBezTo>
                <a:cubicBezTo>
                  <a:pt x="711145" y="249130"/>
                  <a:pt x="712382" y="250462"/>
                  <a:pt x="713334" y="250272"/>
                </a:cubicBezTo>
                <a:cubicBezTo>
                  <a:pt x="726477" y="247464"/>
                  <a:pt x="740163" y="248768"/>
                  <a:pt x="752546" y="253985"/>
                </a:cubicBezTo>
                <a:cubicBezTo>
                  <a:pt x="757123" y="257012"/>
                  <a:pt x="760683" y="261362"/>
                  <a:pt x="762729" y="266455"/>
                </a:cubicBezTo>
                <a:cubicBezTo>
                  <a:pt x="763338" y="269321"/>
                  <a:pt x="764100" y="272148"/>
                  <a:pt x="765013" y="274928"/>
                </a:cubicBezTo>
                <a:cubicBezTo>
                  <a:pt x="767716" y="275461"/>
                  <a:pt x="770495" y="275461"/>
                  <a:pt x="773198" y="274928"/>
                </a:cubicBezTo>
                <a:cubicBezTo>
                  <a:pt x="776035" y="274433"/>
                  <a:pt x="778928" y="274433"/>
                  <a:pt x="781764" y="274928"/>
                </a:cubicBezTo>
                <a:lnTo>
                  <a:pt x="797848" y="275785"/>
                </a:lnTo>
                <a:cubicBezTo>
                  <a:pt x="799980" y="276403"/>
                  <a:pt x="802198" y="276689"/>
                  <a:pt x="804416" y="276641"/>
                </a:cubicBezTo>
                <a:cubicBezTo>
                  <a:pt x="812096" y="276927"/>
                  <a:pt x="819672" y="278574"/>
                  <a:pt x="826782" y="281496"/>
                </a:cubicBezTo>
                <a:lnTo>
                  <a:pt x="833920" y="283210"/>
                </a:lnTo>
                <a:cubicBezTo>
                  <a:pt x="839820" y="285209"/>
                  <a:pt x="846102" y="287018"/>
                  <a:pt x="851717" y="289398"/>
                </a:cubicBezTo>
                <a:cubicBezTo>
                  <a:pt x="861292" y="294015"/>
                  <a:pt x="870524" y="299327"/>
                  <a:pt x="879318" y="305296"/>
                </a:cubicBezTo>
                <a:cubicBezTo>
                  <a:pt x="884943" y="308551"/>
                  <a:pt x="889787" y="313006"/>
                  <a:pt x="893499" y="318337"/>
                </a:cubicBezTo>
                <a:cubicBezTo>
                  <a:pt x="894546" y="319956"/>
                  <a:pt x="896925" y="323097"/>
                  <a:pt x="896259" y="326049"/>
                </a:cubicBezTo>
                <a:cubicBezTo>
                  <a:pt x="893594" y="338710"/>
                  <a:pt x="878652" y="346135"/>
                  <a:pt x="868754" y="352132"/>
                </a:cubicBezTo>
                <a:cubicBezTo>
                  <a:pt x="866279" y="353655"/>
                  <a:pt x="859236" y="355559"/>
                  <a:pt x="858284" y="357273"/>
                </a:cubicBezTo>
                <a:cubicBezTo>
                  <a:pt x="857333" y="358986"/>
                  <a:pt x="858760" y="357273"/>
                  <a:pt x="858284" y="358035"/>
                </a:cubicBezTo>
                <a:cubicBezTo>
                  <a:pt x="857809" y="358796"/>
                  <a:pt x="858284" y="358035"/>
                  <a:pt x="857713" y="358035"/>
                </a:cubicBezTo>
                <a:cubicBezTo>
                  <a:pt x="857142" y="358035"/>
                  <a:pt x="857713" y="357178"/>
                  <a:pt x="856571" y="356987"/>
                </a:cubicBezTo>
                <a:cubicBezTo>
                  <a:pt x="854163" y="358234"/>
                  <a:pt x="851603" y="359158"/>
                  <a:pt x="848957" y="359748"/>
                </a:cubicBezTo>
                <a:cubicBezTo>
                  <a:pt x="842866" y="362033"/>
                  <a:pt x="836585" y="363461"/>
                  <a:pt x="829923" y="365460"/>
                </a:cubicBezTo>
                <a:cubicBezTo>
                  <a:pt x="823260" y="367459"/>
                  <a:pt x="814599" y="368697"/>
                  <a:pt x="806985" y="370600"/>
                </a:cubicBezTo>
                <a:cubicBezTo>
                  <a:pt x="802131" y="371743"/>
                  <a:pt x="797468" y="371552"/>
                  <a:pt x="792519" y="372504"/>
                </a:cubicBezTo>
                <a:lnTo>
                  <a:pt x="777767" y="373647"/>
                </a:lnTo>
                <a:lnTo>
                  <a:pt x="769772" y="373647"/>
                </a:lnTo>
                <a:cubicBezTo>
                  <a:pt x="767012" y="374313"/>
                  <a:pt x="763015" y="373647"/>
                  <a:pt x="760255" y="373647"/>
                </a:cubicBezTo>
                <a:cubicBezTo>
                  <a:pt x="756314" y="374218"/>
                  <a:pt x="752336" y="374408"/>
                  <a:pt x="748358" y="374218"/>
                </a:cubicBezTo>
                <a:cubicBezTo>
                  <a:pt x="745502" y="374018"/>
                  <a:pt x="742647" y="374018"/>
                  <a:pt x="739792" y="374218"/>
                </a:cubicBezTo>
                <a:lnTo>
                  <a:pt x="729608" y="374218"/>
                </a:lnTo>
                <a:cubicBezTo>
                  <a:pt x="726791" y="374513"/>
                  <a:pt x="723955" y="374513"/>
                  <a:pt x="721138" y="374218"/>
                </a:cubicBezTo>
                <a:lnTo>
                  <a:pt x="698391" y="375075"/>
                </a:lnTo>
                <a:lnTo>
                  <a:pt x="659845" y="375931"/>
                </a:lnTo>
                <a:cubicBezTo>
                  <a:pt x="642619" y="380311"/>
                  <a:pt x="624631" y="383928"/>
                  <a:pt x="607404" y="388688"/>
                </a:cubicBezTo>
                <a:cubicBezTo>
                  <a:pt x="599600" y="390877"/>
                  <a:pt x="591320" y="391353"/>
                  <a:pt x="583515" y="393257"/>
                </a:cubicBezTo>
                <a:lnTo>
                  <a:pt x="575902" y="394114"/>
                </a:lnTo>
                <a:cubicBezTo>
                  <a:pt x="566384" y="396494"/>
                  <a:pt x="554582" y="396113"/>
                  <a:pt x="544399" y="398398"/>
                </a:cubicBezTo>
                <a:cubicBezTo>
                  <a:pt x="540306" y="399255"/>
                  <a:pt x="536404" y="398398"/>
                  <a:pt x="532502" y="399255"/>
                </a:cubicBezTo>
                <a:cubicBezTo>
                  <a:pt x="528076" y="400711"/>
                  <a:pt x="523717" y="402396"/>
                  <a:pt x="519463" y="404300"/>
                </a:cubicBezTo>
                <a:cubicBezTo>
                  <a:pt x="512325" y="407251"/>
                  <a:pt x="505282" y="409060"/>
                  <a:pt x="498144" y="412011"/>
                </a:cubicBezTo>
                <a:cubicBezTo>
                  <a:pt x="493652" y="414143"/>
                  <a:pt x="489007" y="415924"/>
                  <a:pt x="484248" y="417342"/>
                </a:cubicBezTo>
                <a:lnTo>
                  <a:pt x="484248" y="417342"/>
                </a:lnTo>
                <a:lnTo>
                  <a:pt x="485390" y="417342"/>
                </a:lnTo>
                <a:cubicBezTo>
                  <a:pt x="487199" y="416200"/>
                  <a:pt x="490244" y="416771"/>
                  <a:pt x="492528" y="416200"/>
                </a:cubicBezTo>
                <a:cubicBezTo>
                  <a:pt x="499343" y="414324"/>
                  <a:pt x="506491" y="413934"/>
                  <a:pt x="513467" y="415057"/>
                </a:cubicBezTo>
                <a:lnTo>
                  <a:pt x="519748" y="416771"/>
                </a:lnTo>
                <a:cubicBezTo>
                  <a:pt x="519748" y="416771"/>
                  <a:pt x="521081" y="417628"/>
                  <a:pt x="521462" y="417628"/>
                </a:cubicBezTo>
                <a:cubicBezTo>
                  <a:pt x="523079" y="417532"/>
                  <a:pt x="524669" y="417237"/>
                  <a:pt x="526220" y="416771"/>
                </a:cubicBezTo>
                <a:cubicBezTo>
                  <a:pt x="532540" y="415914"/>
                  <a:pt x="538936" y="415914"/>
                  <a:pt x="545255" y="416771"/>
                </a:cubicBezTo>
                <a:cubicBezTo>
                  <a:pt x="549586" y="417485"/>
                  <a:pt x="553849" y="418532"/>
                  <a:pt x="558009" y="419912"/>
                </a:cubicBezTo>
                <a:cubicBezTo>
                  <a:pt x="568592" y="425091"/>
                  <a:pt x="574902" y="436248"/>
                  <a:pt x="573903" y="447995"/>
                </a:cubicBezTo>
                <a:cubicBezTo>
                  <a:pt x="574064" y="450670"/>
                  <a:pt x="573874" y="453364"/>
                  <a:pt x="573332" y="455992"/>
                </a:cubicBezTo>
                <a:cubicBezTo>
                  <a:pt x="571742" y="462922"/>
                  <a:pt x="567973" y="469167"/>
                  <a:pt x="562577" y="473794"/>
                </a:cubicBezTo>
                <a:cubicBezTo>
                  <a:pt x="549538" y="483313"/>
                  <a:pt x="520224" y="485503"/>
                  <a:pt x="500999" y="480077"/>
                </a:cubicBezTo>
                <a:cubicBezTo>
                  <a:pt x="494013" y="479096"/>
                  <a:pt x="487208" y="477078"/>
                  <a:pt x="480822" y="474079"/>
                </a:cubicBezTo>
                <a:cubicBezTo>
                  <a:pt x="476149" y="469843"/>
                  <a:pt x="472837" y="464303"/>
                  <a:pt x="471304" y="458181"/>
                </a:cubicBezTo>
                <a:cubicBezTo>
                  <a:pt x="469116" y="457325"/>
                  <a:pt x="463120" y="455421"/>
                  <a:pt x="463120" y="452565"/>
                </a:cubicBezTo>
                <a:cubicBezTo>
                  <a:pt x="464461" y="451622"/>
                  <a:pt x="465861" y="450756"/>
                  <a:pt x="467307" y="449994"/>
                </a:cubicBezTo>
                <a:lnTo>
                  <a:pt x="467307" y="449994"/>
                </a:lnTo>
                <a:cubicBezTo>
                  <a:pt x="465470" y="449776"/>
                  <a:pt x="463681" y="449290"/>
                  <a:pt x="461978" y="448567"/>
                </a:cubicBezTo>
                <a:lnTo>
                  <a:pt x="457695" y="448567"/>
                </a:lnTo>
                <a:cubicBezTo>
                  <a:pt x="454934" y="447900"/>
                  <a:pt x="451699" y="447329"/>
                  <a:pt x="449224" y="446567"/>
                </a:cubicBezTo>
                <a:cubicBezTo>
                  <a:pt x="446750" y="445806"/>
                  <a:pt x="444465" y="446091"/>
                  <a:pt x="442943" y="444854"/>
                </a:cubicBezTo>
                <a:cubicBezTo>
                  <a:pt x="443418" y="444854"/>
                  <a:pt x="442943" y="444854"/>
                  <a:pt x="443514" y="443997"/>
                </a:cubicBezTo>
                <a:cubicBezTo>
                  <a:pt x="439992" y="442950"/>
                  <a:pt x="437613" y="439142"/>
                  <a:pt x="433996" y="438666"/>
                </a:cubicBezTo>
                <a:cubicBezTo>
                  <a:pt x="432016" y="439770"/>
                  <a:pt x="429904" y="440637"/>
                  <a:pt x="427715" y="441236"/>
                </a:cubicBezTo>
                <a:cubicBezTo>
                  <a:pt x="421909" y="443712"/>
                  <a:pt x="415723" y="445996"/>
                  <a:pt x="409632" y="448567"/>
                </a:cubicBezTo>
                <a:cubicBezTo>
                  <a:pt x="394308" y="455135"/>
                  <a:pt x="378033" y="460847"/>
                  <a:pt x="362044" y="467606"/>
                </a:cubicBezTo>
                <a:cubicBezTo>
                  <a:pt x="358047" y="469224"/>
                  <a:pt x="354335" y="469891"/>
                  <a:pt x="350433" y="471509"/>
                </a:cubicBezTo>
                <a:cubicBezTo>
                  <a:pt x="340915" y="475412"/>
                  <a:pt x="331398" y="478553"/>
                  <a:pt x="321881" y="482361"/>
                </a:cubicBezTo>
                <a:cubicBezTo>
                  <a:pt x="318835" y="483599"/>
                  <a:pt x="315884" y="483884"/>
                  <a:pt x="312363" y="485217"/>
                </a:cubicBezTo>
                <a:cubicBezTo>
                  <a:pt x="302846" y="489025"/>
                  <a:pt x="293328" y="491500"/>
                  <a:pt x="283811" y="494737"/>
                </a:cubicBezTo>
                <a:cubicBezTo>
                  <a:pt x="262777" y="502448"/>
                  <a:pt x="240126" y="508826"/>
                  <a:pt x="218616" y="515966"/>
                </a:cubicBezTo>
                <a:cubicBezTo>
                  <a:pt x="205482" y="520345"/>
                  <a:pt x="191872" y="523391"/>
                  <a:pt x="178928" y="527675"/>
                </a:cubicBezTo>
                <a:cubicBezTo>
                  <a:pt x="174645" y="529008"/>
                  <a:pt x="170648" y="529389"/>
                  <a:pt x="166460" y="530721"/>
                </a:cubicBezTo>
                <a:cubicBezTo>
                  <a:pt x="149519" y="536243"/>
                  <a:pt x="131151" y="539670"/>
                  <a:pt x="113924" y="544905"/>
                </a:cubicBezTo>
                <a:cubicBezTo>
                  <a:pt x="103836" y="548047"/>
                  <a:pt x="93937" y="549475"/>
                  <a:pt x="83563" y="552045"/>
                </a:cubicBezTo>
                <a:cubicBezTo>
                  <a:pt x="77853" y="553473"/>
                  <a:pt x="72333" y="552997"/>
                  <a:pt x="66622" y="554330"/>
                </a:cubicBezTo>
                <a:cubicBezTo>
                  <a:pt x="54954" y="556900"/>
                  <a:pt x="42905" y="557195"/>
                  <a:pt x="31122" y="555187"/>
                </a:cubicBezTo>
                <a:lnTo>
                  <a:pt x="21605" y="554616"/>
                </a:lnTo>
                <a:cubicBezTo>
                  <a:pt x="13895" y="553435"/>
                  <a:pt x="6529" y="550608"/>
                  <a:pt x="0" y="546334"/>
                </a:cubicBezTo>
                <a:cubicBezTo>
                  <a:pt x="5882" y="546581"/>
                  <a:pt x="11659" y="547942"/>
                  <a:pt x="17036" y="550332"/>
                </a:cubicBezTo>
                <a:cubicBezTo>
                  <a:pt x="21510" y="551760"/>
                  <a:pt x="26554" y="552141"/>
                  <a:pt x="30932" y="553188"/>
                </a:cubicBezTo>
                <a:lnTo>
                  <a:pt x="34929" y="553188"/>
                </a:lnTo>
                <a:cubicBezTo>
                  <a:pt x="37451" y="553616"/>
                  <a:pt x="40021" y="553616"/>
                  <a:pt x="42543" y="553188"/>
                </a:cubicBezTo>
                <a:cubicBezTo>
                  <a:pt x="49681" y="551569"/>
                  <a:pt x="56534" y="551093"/>
                  <a:pt x="63291" y="549189"/>
                </a:cubicBezTo>
                <a:cubicBezTo>
                  <a:pt x="86514" y="542621"/>
                  <a:pt x="109070" y="535862"/>
                  <a:pt x="131341" y="528532"/>
                </a:cubicBezTo>
                <a:cubicBezTo>
                  <a:pt x="148187" y="522915"/>
                  <a:pt x="165318" y="518536"/>
                  <a:pt x="181307" y="512063"/>
                </a:cubicBezTo>
                <a:cubicBezTo>
                  <a:pt x="184353" y="510730"/>
                  <a:pt x="187209" y="510444"/>
                  <a:pt x="190349" y="509207"/>
                </a:cubicBezTo>
                <a:cubicBezTo>
                  <a:pt x="211040" y="502124"/>
                  <a:pt x="231322" y="493852"/>
                  <a:pt x="251071" y="484456"/>
                </a:cubicBezTo>
                <a:lnTo>
                  <a:pt x="258113" y="482266"/>
                </a:lnTo>
                <a:lnTo>
                  <a:pt x="280004" y="472746"/>
                </a:lnTo>
                <a:cubicBezTo>
                  <a:pt x="285619" y="470271"/>
                  <a:pt x="291710" y="467320"/>
                  <a:pt x="297230" y="464559"/>
                </a:cubicBezTo>
                <a:cubicBezTo>
                  <a:pt x="298563" y="463893"/>
                  <a:pt x="302750" y="462941"/>
                  <a:pt x="303512" y="461989"/>
                </a:cubicBezTo>
                <a:cubicBezTo>
                  <a:pt x="304273" y="461037"/>
                  <a:pt x="303512" y="460847"/>
                  <a:pt x="304368" y="460276"/>
                </a:cubicBezTo>
                <a:cubicBezTo>
                  <a:pt x="305225" y="459705"/>
                  <a:pt x="309508" y="459133"/>
                  <a:pt x="311982" y="457991"/>
                </a:cubicBezTo>
                <a:cubicBezTo>
                  <a:pt x="317217" y="455801"/>
                  <a:pt x="322452" y="452660"/>
                  <a:pt x="327591" y="450375"/>
                </a:cubicBezTo>
                <a:cubicBezTo>
                  <a:pt x="332730" y="448091"/>
                  <a:pt x="340439" y="444473"/>
                  <a:pt x="346626" y="441332"/>
                </a:cubicBezTo>
                <a:cubicBezTo>
                  <a:pt x="349272" y="440437"/>
                  <a:pt x="351822" y="439294"/>
                  <a:pt x="354240" y="437905"/>
                </a:cubicBezTo>
                <a:lnTo>
                  <a:pt x="354811" y="436191"/>
                </a:lnTo>
                <a:lnTo>
                  <a:pt x="363091" y="433621"/>
                </a:lnTo>
                <a:cubicBezTo>
                  <a:pt x="366612" y="432098"/>
                  <a:pt x="370134" y="430194"/>
                  <a:pt x="373846" y="428575"/>
                </a:cubicBezTo>
                <a:cubicBezTo>
                  <a:pt x="380127" y="425815"/>
                  <a:pt x="386504" y="422197"/>
                  <a:pt x="392881" y="419056"/>
                </a:cubicBezTo>
                <a:cubicBezTo>
                  <a:pt x="396117" y="417628"/>
                  <a:pt x="399258" y="416390"/>
                  <a:pt x="402398" y="414772"/>
                </a:cubicBezTo>
                <a:lnTo>
                  <a:pt x="404682" y="413915"/>
                </a:lnTo>
                <a:lnTo>
                  <a:pt x="405253" y="412297"/>
                </a:lnTo>
                <a:lnTo>
                  <a:pt x="414771" y="409155"/>
                </a:lnTo>
                <a:cubicBezTo>
                  <a:pt x="418768" y="407442"/>
                  <a:pt x="422956" y="405157"/>
                  <a:pt x="426953" y="403443"/>
                </a:cubicBezTo>
                <a:cubicBezTo>
                  <a:pt x="432854" y="400968"/>
                  <a:pt x="438850" y="399064"/>
                  <a:pt x="444560" y="396684"/>
                </a:cubicBezTo>
                <a:cubicBezTo>
                  <a:pt x="447111" y="396037"/>
                  <a:pt x="449576" y="395076"/>
                  <a:pt x="451889" y="393828"/>
                </a:cubicBezTo>
                <a:cubicBezTo>
                  <a:pt x="444560" y="390973"/>
                  <a:pt x="437422" y="388878"/>
                  <a:pt x="430094" y="385832"/>
                </a:cubicBezTo>
                <a:cubicBezTo>
                  <a:pt x="427810" y="384975"/>
                  <a:pt x="425050" y="383452"/>
                  <a:pt x="422766" y="382786"/>
                </a:cubicBezTo>
                <a:lnTo>
                  <a:pt x="408299" y="383357"/>
                </a:lnTo>
                <a:lnTo>
                  <a:pt x="382982" y="383928"/>
                </a:lnTo>
                <a:cubicBezTo>
                  <a:pt x="378928" y="384271"/>
                  <a:pt x="374855" y="384271"/>
                  <a:pt x="370800" y="383928"/>
                </a:cubicBezTo>
                <a:lnTo>
                  <a:pt x="359189" y="383928"/>
                </a:lnTo>
                <a:cubicBezTo>
                  <a:pt x="350147" y="381834"/>
                  <a:pt x="340154" y="382976"/>
                  <a:pt x="331112" y="380787"/>
                </a:cubicBezTo>
                <a:cubicBezTo>
                  <a:pt x="324831" y="379263"/>
                  <a:pt x="318169" y="378978"/>
                  <a:pt x="312078" y="377359"/>
                </a:cubicBezTo>
                <a:cubicBezTo>
                  <a:pt x="296564" y="373361"/>
                  <a:pt x="280955" y="370696"/>
                  <a:pt x="266203" y="365745"/>
                </a:cubicBezTo>
                <a:cubicBezTo>
                  <a:pt x="251451" y="360795"/>
                  <a:pt x="237651" y="356702"/>
                  <a:pt x="223660" y="352132"/>
                </a:cubicBezTo>
                <a:cubicBezTo>
                  <a:pt x="218806" y="350514"/>
                  <a:pt x="214143" y="349467"/>
                  <a:pt x="209479" y="347563"/>
                </a:cubicBezTo>
                <a:lnTo>
                  <a:pt x="194727" y="341661"/>
                </a:lnTo>
                <a:cubicBezTo>
                  <a:pt x="192928" y="340585"/>
                  <a:pt x="191015" y="339728"/>
                  <a:pt x="189017" y="339090"/>
                </a:cubicBezTo>
                <a:cubicBezTo>
                  <a:pt x="188027" y="339490"/>
                  <a:pt x="187075" y="339966"/>
                  <a:pt x="186161" y="340518"/>
                </a:cubicBezTo>
                <a:cubicBezTo>
                  <a:pt x="183021" y="341851"/>
                  <a:pt x="179785" y="342898"/>
                  <a:pt x="176644" y="344231"/>
                </a:cubicBezTo>
                <a:cubicBezTo>
                  <a:pt x="168174" y="347753"/>
                  <a:pt x="159608" y="350609"/>
                  <a:pt x="151423" y="353751"/>
                </a:cubicBezTo>
                <a:cubicBezTo>
                  <a:pt x="146759" y="355750"/>
                  <a:pt x="141905" y="356892"/>
                  <a:pt x="137527" y="358796"/>
                </a:cubicBezTo>
                <a:cubicBezTo>
                  <a:pt x="116874" y="367364"/>
                  <a:pt x="95650" y="374884"/>
                  <a:pt x="74807" y="383547"/>
                </a:cubicBezTo>
                <a:cubicBezTo>
                  <a:pt x="67422" y="386641"/>
                  <a:pt x="59855" y="389278"/>
                  <a:pt x="52156" y="391449"/>
                </a:cubicBezTo>
                <a:cubicBezTo>
                  <a:pt x="48729" y="392400"/>
                  <a:pt x="45589" y="392020"/>
                  <a:pt x="41877" y="392876"/>
                </a:cubicBezTo>
                <a:cubicBezTo>
                  <a:pt x="38165" y="393743"/>
                  <a:pt x="34358" y="394133"/>
                  <a:pt x="30551" y="394019"/>
                </a:cubicBezTo>
                <a:lnTo>
                  <a:pt x="31122" y="394019"/>
                </a:lnTo>
                <a:cubicBezTo>
                  <a:pt x="34101" y="392048"/>
                  <a:pt x="37299" y="390420"/>
                  <a:pt x="40639" y="389164"/>
                </a:cubicBezTo>
                <a:cubicBezTo>
                  <a:pt x="47587" y="385546"/>
                  <a:pt x="54821" y="382119"/>
                  <a:pt x="61959" y="378407"/>
                </a:cubicBezTo>
                <a:cubicBezTo>
                  <a:pt x="83373" y="367269"/>
                  <a:pt x="105453" y="356416"/>
                  <a:pt x="126868" y="345183"/>
                </a:cubicBezTo>
                <a:cubicBezTo>
                  <a:pt x="135148" y="340899"/>
                  <a:pt x="143428" y="336996"/>
                  <a:pt x="151613" y="332712"/>
                </a:cubicBezTo>
                <a:cubicBezTo>
                  <a:pt x="153707" y="331665"/>
                  <a:pt x="159988" y="329476"/>
                  <a:pt x="161131" y="327667"/>
                </a:cubicBezTo>
                <a:cubicBezTo>
                  <a:pt x="158999" y="327000"/>
                  <a:pt x="156924" y="326144"/>
                  <a:pt x="154944" y="325096"/>
                </a:cubicBezTo>
                <a:cubicBezTo>
                  <a:pt x="150281" y="323907"/>
                  <a:pt x="145903" y="321765"/>
                  <a:pt x="142096" y="318813"/>
                </a:cubicBezTo>
                <a:cubicBezTo>
                  <a:pt x="140954" y="317576"/>
                  <a:pt x="138860" y="314149"/>
                  <a:pt x="140383" y="312055"/>
                </a:cubicBezTo>
                <a:cubicBezTo>
                  <a:pt x="142096" y="307675"/>
                  <a:pt x="151518" y="306248"/>
                  <a:pt x="156562" y="304915"/>
                </a:cubicBezTo>
                <a:cubicBezTo>
                  <a:pt x="158751" y="304344"/>
                  <a:pt x="163224" y="304915"/>
                  <a:pt x="164271" y="303201"/>
                </a:cubicBezTo>
                <a:cubicBezTo>
                  <a:pt x="161702" y="300698"/>
                  <a:pt x="159494" y="297842"/>
                  <a:pt x="157704" y="294729"/>
                </a:cubicBezTo>
                <a:cubicBezTo>
                  <a:pt x="153612" y="288922"/>
                  <a:pt x="148948" y="283496"/>
                  <a:pt x="144665" y="277689"/>
                </a:cubicBezTo>
                <a:cubicBezTo>
                  <a:pt x="141429" y="273309"/>
                  <a:pt x="137432" y="269121"/>
                  <a:pt x="134196" y="264647"/>
                </a:cubicBezTo>
                <a:cubicBezTo>
                  <a:pt x="124679" y="251319"/>
                  <a:pt x="114210" y="238563"/>
                  <a:pt x="104407" y="225235"/>
                </a:cubicBezTo>
                <a:cubicBezTo>
                  <a:pt x="98696" y="217334"/>
                  <a:pt x="92319" y="209908"/>
                  <a:pt x="86514" y="202007"/>
                </a:cubicBezTo>
                <a:cubicBezTo>
                  <a:pt x="84325" y="198961"/>
                  <a:pt x="80423" y="196010"/>
                  <a:pt x="79185" y="192487"/>
                </a:cubicBezTo>
                <a:lnTo>
                  <a:pt x="82231" y="192487"/>
                </a:lnTo>
                <a:cubicBezTo>
                  <a:pt x="86675" y="191888"/>
                  <a:pt x="91158" y="191593"/>
                  <a:pt x="95650" y="191631"/>
                </a:cubicBezTo>
                <a:cubicBezTo>
                  <a:pt x="101704" y="190346"/>
                  <a:pt x="107966" y="190346"/>
                  <a:pt x="114019" y="191631"/>
                </a:cubicBezTo>
                <a:cubicBezTo>
                  <a:pt x="118140" y="194525"/>
                  <a:pt x="122052" y="197704"/>
                  <a:pt x="125726" y="201150"/>
                </a:cubicBezTo>
                <a:cubicBezTo>
                  <a:pt x="145903" y="215906"/>
                  <a:pt x="165033" y="231994"/>
                  <a:pt x="185210" y="246845"/>
                </a:cubicBezTo>
                <a:cubicBezTo>
                  <a:pt x="190349" y="250557"/>
                  <a:pt x="194727" y="254746"/>
                  <a:pt x="200247" y="258554"/>
                </a:cubicBezTo>
                <a:cubicBezTo>
                  <a:pt x="202627" y="260172"/>
                  <a:pt x="205101" y="263790"/>
                  <a:pt x="208242" y="264456"/>
                </a:cubicBezTo>
                <a:cubicBezTo>
                  <a:pt x="212144" y="257212"/>
                  <a:pt x="216503" y="250215"/>
                  <a:pt x="221281" y="243513"/>
                </a:cubicBezTo>
                <a:cubicBezTo>
                  <a:pt x="224003" y="237868"/>
                  <a:pt x="227191" y="232451"/>
                  <a:pt x="230798" y="227329"/>
                </a:cubicBezTo>
                <a:cubicBezTo>
                  <a:pt x="238983" y="228662"/>
                  <a:pt x="244313" y="227329"/>
                  <a:pt x="249262" y="231804"/>
                </a:cubicBezTo>
                <a:cubicBezTo>
                  <a:pt x="249367" y="237706"/>
                  <a:pt x="248406" y="243580"/>
                  <a:pt x="246407" y="249130"/>
                </a:cubicBezTo>
                <a:cubicBezTo>
                  <a:pt x="244504" y="255888"/>
                  <a:pt x="244313" y="262267"/>
                  <a:pt x="242410" y="269026"/>
                </a:cubicBezTo>
                <a:cubicBezTo>
                  <a:pt x="240601" y="274557"/>
                  <a:pt x="239392" y="280278"/>
                  <a:pt x="238793" y="286066"/>
                </a:cubicBezTo>
                <a:cubicBezTo>
                  <a:pt x="246188" y="289826"/>
                  <a:pt x="253850" y="293006"/>
                  <a:pt x="261730" y="295585"/>
                </a:cubicBezTo>
                <a:cubicBezTo>
                  <a:pt x="264566" y="295985"/>
                  <a:pt x="267450" y="295785"/>
                  <a:pt x="270201" y="295014"/>
                </a:cubicBezTo>
                <a:lnTo>
                  <a:pt x="275055" y="295014"/>
                </a:lnTo>
                <a:cubicBezTo>
                  <a:pt x="280289" y="293777"/>
                  <a:pt x="286951" y="295014"/>
                  <a:pt x="292091" y="293586"/>
                </a:cubicBezTo>
                <a:lnTo>
                  <a:pt x="303988" y="293586"/>
                </a:lnTo>
                <a:cubicBezTo>
                  <a:pt x="312173" y="291683"/>
                  <a:pt x="322071" y="293586"/>
                  <a:pt x="330351" y="291873"/>
                </a:cubicBezTo>
                <a:cubicBezTo>
                  <a:pt x="332159" y="291873"/>
                  <a:pt x="334824" y="291873"/>
                  <a:pt x="336347" y="291873"/>
                </a:cubicBezTo>
                <a:cubicBezTo>
                  <a:pt x="340154" y="291016"/>
                  <a:pt x="344437" y="291873"/>
                  <a:pt x="347958" y="291302"/>
                </a:cubicBezTo>
                <a:lnTo>
                  <a:pt x="559817" y="283400"/>
                </a:lnTo>
                <a:lnTo>
                  <a:pt x="559817" y="283400"/>
                </a:lnTo>
                <a:cubicBezTo>
                  <a:pt x="559198" y="282629"/>
                  <a:pt x="558713" y="281763"/>
                  <a:pt x="558389" y="280830"/>
                </a:cubicBezTo>
                <a:cubicBezTo>
                  <a:pt x="560674" y="279402"/>
                  <a:pt x="563814" y="278450"/>
                  <a:pt x="566099" y="276832"/>
                </a:cubicBezTo>
                <a:cubicBezTo>
                  <a:pt x="568383" y="275213"/>
                  <a:pt x="568954" y="272262"/>
                  <a:pt x="570286" y="270358"/>
                </a:cubicBezTo>
                <a:cubicBezTo>
                  <a:pt x="573160" y="265608"/>
                  <a:pt x="575730" y="260677"/>
                  <a:pt x="577995" y="255603"/>
                </a:cubicBezTo>
                <a:cubicBezTo>
                  <a:pt x="579689" y="252909"/>
                  <a:pt x="581098" y="250034"/>
                  <a:pt x="582183" y="247035"/>
                </a:cubicBezTo>
                <a:cubicBezTo>
                  <a:pt x="580384" y="246597"/>
                  <a:pt x="579128" y="244979"/>
                  <a:pt x="579137" y="243132"/>
                </a:cubicBezTo>
                <a:cubicBezTo>
                  <a:pt x="581564" y="242275"/>
                  <a:pt x="583925" y="241228"/>
                  <a:pt x="586180" y="239991"/>
                </a:cubicBezTo>
                <a:lnTo>
                  <a:pt x="586751" y="238277"/>
                </a:lnTo>
                <a:lnTo>
                  <a:pt x="590178" y="231709"/>
                </a:lnTo>
                <a:lnTo>
                  <a:pt x="596459" y="219523"/>
                </a:lnTo>
                <a:cubicBezTo>
                  <a:pt x="597563" y="217753"/>
                  <a:pt x="598496" y="215868"/>
                  <a:pt x="599219" y="213907"/>
                </a:cubicBezTo>
                <a:lnTo>
                  <a:pt x="597792" y="213907"/>
                </a:lnTo>
                <a:cubicBezTo>
                  <a:pt x="597792" y="211622"/>
                  <a:pt x="596745" y="211527"/>
                  <a:pt x="596459" y="209337"/>
                </a:cubicBezTo>
                <a:cubicBezTo>
                  <a:pt x="597792" y="208481"/>
                  <a:pt x="603026" y="206767"/>
                  <a:pt x="603788" y="205625"/>
                </a:cubicBezTo>
                <a:cubicBezTo>
                  <a:pt x="605415" y="202588"/>
                  <a:pt x="606757" y="199399"/>
                  <a:pt x="607785" y="196105"/>
                </a:cubicBezTo>
                <a:cubicBezTo>
                  <a:pt x="611087" y="189984"/>
                  <a:pt x="613924" y="183615"/>
                  <a:pt x="616255" y="177066"/>
                </a:cubicBezTo>
                <a:cubicBezTo>
                  <a:pt x="615094" y="176114"/>
                  <a:pt x="614200" y="174867"/>
                  <a:pt x="613686" y="173448"/>
                </a:cubicBezTo>
                <a:cubicBezTo>
                  <a:pt x="615113" y="172687"/>
                  <a:pt x="618635" y="171449"/>
                  <a:pt x="619396" y="170021"/>
                </a:cubicBezTo>
                <a:cubicBezTo>
                  <a:pt x="620824" y="167384"/>
                  <a:pt x="621976" y="164614"/>
                  <a:pt x="622823" y="161739"/>
                </a:cubicBezTo>
                <a:cubicBezTo>
                  <a:pt x="625297" y="156027"/>
                  <a:pt x="627772" y="149744"/>
                  <a:pt x="630151" y="143937"/>
                </a:cubicBezTo>
                <a:cubicBezTo>
                  <a:pt x="631578" y="140320"/>
                  <a:pt x="632054" y="136988"/>
                  <a:pt x="633577" y="133370"/>
                </a:cubicBezTo>
                <a:cubicBezTo>
                  <a:pt x="639383" y="119186"/>
                  <a:pt x="643095" y="103384"/>
                  <a:pt x="648044" y="87962"/>
                </a:cubicBezTo>
                <a:cubicBezTo>
                  <a:pt x="650042" y="81774"/>
                  <a:pt x="650518" y="75586"/>
                  <a:pt x="652517" y="68922"/>
                </a:cubicBezTo>
                <a:cubicBezTo>
                  <a:pt x="654516" y="62259"/>
                  <a:pt x="655563" y="57499"/>
                  <a:pt x="657085" y="51311"/>
                </a:cubicBezTo>
                <a:cubicBezTo>
                  <a:pt x="657847" y="48360"/>
                  <a:pt x="657085" y="45694"/>
                  <a:pt x="657656" y="42553"/>
                </a:cubicBezTo>
                <a:cubicBezTo>
                  <a:pt x="658323" y="38897"/>
                  <a:pt x="658323" y="35156"/>
                  <a:pt x="657656" y="31510"/>
                </a:cubicBezTo>
                <a:cubicBezTo>
                  <a:pt x="657656" y="29796"/>
                  <a:pt x="657656" y="28273"/>
                  <a:pt x="657656" y="26655"/>
                </a:cubicBezTo>
                <a:cubicBezTo>
                  <a:pt x="655201" y="17221"/>
                  <a:pt x="651289" y="8225"/>
                  <a:pt x="646045" y="0"/>
                </a:cubicBezTo>
                <a:lnTo>
                  <a:pt x="649852" y="0"/>
                </a:lnTo>
                <a:cubicBezTo>
                  <a:pt x="650994" y="857"/>
                  <a:pt x="652898" y="857"/>
                  <a:pt x="654040" y="1713"/>
                </a:cubicBezTo>
                <a:lnTo>
                  <a:pt x="657751" y="5331"/>
                </a:lnTo>
                <a:cubicBezTo>
                  <a:pt x="664490" y="10909"/>
                  <a:pt x="670496" y="17297"/>
                  <a:pt x="675644" y="24370"/>
                </a:cubicBezTo>
                <a:cubicBezTo>
                  <a:pt x="680346" y="29102"/>
                  <a:pt x="684096" y="34690"/>
                  <a:pt x="686685" y="40839"/>
                </a:cubicBezTo>
                <a:cubicBezTo>
                  <a:pt x="687636" y="45809"/>
                  <a:pt x="687636" y="50911"/>
                  <a:pt x="686685" y="55880"/>
                </a:cubicBezTo>
                <a:cubicBezTo>
                  <a:pt x="686114" y="58736"/>
                  <a:pt x="686685" y="62449"/>
                  <a:pt x="686685" y="64924"/>
                </a:cubicBezTo>
                <a:lnTo>
                  <a:pt x="686685" y="72635"/>
                </a:lnTo>
                <a:cubicBezTo>
                  <a:pt x="684876" y="81107"/>
                  <a:pt x="686685" y="91674"/>
                  <a:pt x="684972" y="99576"/>
                </a:cubicBezTo>
                <a:lnTo>
                  <a:pt x="683829" y="119662"/>
                </a:lnTo>
                <a:cubicBezTo>
                  <a:pt x="682973" y="123565"/>
                  <a:pt x="683829" y="127944"/>
                  <a:pt x="682687" y="132133"/>
                </a:cubicBezTo>
                <a:cubicBezTo>
                  <a:pt x="681545" y="136322"/>
                  <a:pt x="682687" y="138321"/>
                  <a:pt x="681831" y="141653"/>
                </a:cubicBezTo>
                <a:cubicBezTo>
                  <a:pt x="679927" y="150411"/>
                  <a:pt x="680403" y="160692"/>
                  <a:pt x="678500" y="169164"/>
                </a:cubicBezTo>
                <a:lnTo>
                  <a:pt x="677929" y="175923"/>
                </a:lnTo>
                <a:lnTo>
                  <a:pt x="671362" y="218191"/>
                </a:lnTo>
                <a:cubicBezTo>
                  <a:pt x="669744" y="224474"/>
                  <a:pt x="669458" y="231328"/>
                  <a:pt x="667650" y="237801"/>
                </a:cubicBezTo>
                <a:cubicBezTo>
                  <a:pt x="666279" y="242237"/>
                  <a:pt x="665318" y="246797"/>
                  <a:pt x="664795" y="25141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59"/>
          <p:cNvSpPr txBox="1"/>
          <p:nvPr/>
        </p:nvSpPr>
        <p:spPr>
          <a:xfrm>
            <a:off x="817563" y="2650275"/>
            <a:ext cx="3032700" cy="13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s">
                <a:solidFill>
                  <a:schemeClr val="dk2"/>
                </a:solidFill>
              </a:rPr>
              <a:t>maximum aircraft dimensions allowed at airports</a:t>
            </a:r>
            <a:br>
              <a:rPr lang="es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s">
                <a:solidFill>
                  <a:schemeClr val="dk2"/>
                </a:solidFill>
              </a:rPr>
              <a:t>increase in bending moments along the wing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77" name="Google Shape;877;p59"/>
          <p:cNvSpPr txBox="1"/>
          <p:nvPr/>
        </p:nvSpPr>
        <p:spPr>
          <a:xfrm>
            <a:off x="5293738" y="2762250"/>
            <a:ext cx="3032700" cy="13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s">
                <a:solidFill>
                  <a:schemeClr val="dk2"/>
                </a:solidFill>
              </a:rPr>
              <a:t>Can be folded while grounded</a:t>
            </a:r>
            <a:endParaRPr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s">
                <a:solidFill>
                  <a:schemeClr val="dk2"/>
                </a:solidFill>
              </a:rPr>
              <a:t>Load alleviation at the root of the wing</a:t>
            </a:r>
            <a:br>
              <a:rPr lang="es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</p:txBody>
      </p:sp>
      <p:pic>
        <p:nvPicPr>
          <p:cNvPr id="878" name="Google Shape;87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0000" y="3344374"/>
            <a:ext cx="4547868" cy="1967725"/>
          </a:xfrm>
          <a:prstGeom prst="rect">
            <a:avLst/>
          </a:prstGeom>
          <a:noFill/>
          <a:ln>
            <a:noFill/>
          </a:ln>
          <a:effectLst>
            <a:outerShdw blurRad="57150" dist="285750" dir="402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9" name="Google Shape;226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3363"/>
            <a:ext cx="7315200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0" name="Google Shape;2270;p77"/>
          <p:cNvSpPr/>
          <p:nvPr/>
        </p:nvSpPr>
        <p:spPr>
          <a:xfrm>
            <a:off x="0" y="4217400"/>
            <a:ext cx="4839600" cy="926100"/>
          </a:xfrm>
          <a:prstGeom prst="rtTriangle">
            <a:avLst/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1" name="Google Shape;2271;p77"/>
          <p:cNvSpPr txBox="1"/>
          <p:nvPr/>
        </p:nvSpPr>
        <p:spPr>
          <a:xfrm>
            <a:off x="2959650" y="1580700"/>
            <a:ext cx="3224700" cy="10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dk2"/>
                </a:solidFill>
              </a:rPr>
              <a:t>Thank you!</a:t>
            </a:r>
            <a:endParaRPr sz="3600">
              <a:solidFill>
                <a:schemeClr val="dk2"/>
              </a:solidFill>
            </a:endParaRPr>
          </a:p>
        </p:txBody>
      </p:sp>
      <p:sp>
        <p:nvSpPr>
          <p:cNvPr id="2272" name="Google Shape;2272;p77"/>
          <p:cNvSpPr/>
          <p:nvPr/>
        </p:nvSpPr>
        <p:spPr>
          <a:xfrm rot="10800000">
            <a:off x="1562400" y="0"/>
            <a:ext cx="7581600" cy="15807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3" name="Google Shape;2273;p77"/>
          <p:cNvSpPr/>
          <p:nvPr/>
        </p:nvSpPr>
        <p:spPr>
          <a:xfrm>
            <a:off x="4273741" y="2641748"/>
            <a:ext cx="835157" cy="592599"/>
          </a:xfrm>
          <a:custGeom>
            <a:avLst/>
            <a:gdLst/>
            <a:ahLst/>
            <a:cxnLst/>
            <a:rect l="l" t="t" r="r" b="b"/>
            <a:pathLst>
              <a:path w="1113542" h="790132" extrusionOk="0">
                <a:moveTo>
                  <a:pt x="520890" y="2380"/>
                </a:moveTo>
                <a:cubicBezTo>
                  <a:pt x="532216" y="7521"/>
                  <a:pt x="551917" y="13708"/>
                  <a:pt x="555629" y="44743"/>
                </a:cubicBezTo>
                <a:cubicBezTo>
                  <a:pt x="560835" y="88980"/>
                  <a:pt x="563633" y="133475"/>
                  <a:pt x="564004" y="178018"/>
                </a:cubicBezTo>
                <a:cubicBezTo>
                  <a:pt x="561225" y="180588"/>
                  <a:pt x="558189" y="182892"/>
                  <a:pt x="554963" y="184872"/>
                </a:cubicBezTo>
                <a:cubicBezTo>
                  <a:pt x="555439" y="185976"/>
                  <a:pt x="556229" y="186900"/>
                  <a:pt x="557247" y="187538"/>
                </a:cubicBezTo>
                <a:cubicBezTo>
                  <a:pt x="559265" y="188204"/>
                  <a:pt x="561330" y="188718"/>
                  <a:pt x="563433" y="189061"/>
                </a:cubicBezTo>
                <a:cubicBezTo>
                  <a:pt x="563433" y="189061"/>
                  <a:pt x="564290" y="217620"/>
                  <a:pt x="562862" y="229043"/>
                </a:cubicBezTo>
                <a:cubicBezTo>
                  <a:pt x="559817" y="231157"/>
                  <a:pt x="556895" y="233451"/>
                  <a:pt x="554106" y="235897"/>
                </a:cubicBezTo>
                <a:cubicBezTo>
                  <a:pt x="554106" y="235897"/>
                  <a:pt x="555629" y="238658"/>
                  <a:pt x="556866" y="239134"/>
                </a:cubicBezTo>
                <a:lnTo>
                  <a:pt x="562006" y="241419"/>
                </a:lnTo>
                <a:cubicBezTo>
                  <a:pt x="560635" y="258573"/>
                  <a:pt x="557247" y="275509"/>
                  <a:pt x="551917" y="291873"/>
                </a:cubicBezTo>
                <a:cubicBezTo>
                  <a:pt x="545350" y="296347"/>
                  <a:pt x="541353" y="299203"/>
                  <a:pt x="540877" y="299774"/>
                </a:cubicBezTo>
                <a:cubicBezTo>
                  <a:pt x="542666" y="301897"/>
                  <a:pt x="545169" y="303297"/>
                  <a:pt x="547920" y="303678"/>
                </a:cubicBezTo>
                <a:cubicBezTo>
                  <a:pt x="544875" y="314435"/>
                  <a:pt x="542210" y="323669"/>
                  <a:pt x="542210" y="323669"/>
                </a:cubicBezTo>
                <a:cubicBezTo>
                  <a:pt x="542210" y="323669"/>
                  <a:pt x="388217" y="337948"/>
                  <a:pt x="340249" y="343946"/>
                </a:cubicBezTo>
                <a:cubicBezTo>
                  <a:pt x="292281" y="349943"/>
                  <a:pt x="246883" y="359843"/>
                  <a:pt x="245075" y="360224"/>
                </a:cubicBezTo>
                <a:cubicBezTo>
                  <a:pt x="245075" y="350704"/>
                  <a:pt x="241648" y="305581"/>
                  <a:pt x="241077" y="299965"/>
                </a:cubicBezTo>
                <a:cubicBezTo>
                  <a:pt x="240506" y="294348"/>
                  <a:pt x="239364" y="287875"/>
                  <a:pt x="230608" y="287018"/>
                </a:cubicBezTo>
                <a:cubicBezTo>
                  <a:pt x="227448" y="286371"/>
                  <a:pt x="224174" y="286532"/>
                  <a:pt x="221090" y="287494"/>
                </a:cubicBezTo>
                <a:cubicBezTo>
                  <a:pt x="221090" y="287494"/>
                  <a:pt x="206433" y="338139"/>
                  <a:pt x="204340" y="342613"/>
                </a:cubicBezTo>
                <a:cubicBezTo>
                  <a:pt x="187494" y="336235"/>
                  <a:pt x="105929" y="294443"/>
                  <a:pt x="95079" y="289398"/>
                </a:cubicBezTo>
                <a:cubicBezTo>
                  <a:pt x="83820" y="285923"/>
                  <a:pt x="71790" y="285923"/>
                  <a:pt x="60531" y="289398"/>
                </a:cubicBezTo>
                <a:cubicBezTo>
                  <a:pt x="81469" y="303868"/>
                  <a:pt x="183021" y="375075"/>
                  <a:pt x="186542" y="377645"/>
                </a:cubicBezTo>
                <a:cubicBezTo>
                  <a:pt x="174836" y="382119"/>
                  <a:pt x="166460" y="384119"/>
                  <a:pt x="166460" y="388783"/>
                </a:cubicBezTo>
                <a:cubicBezTo>
                  <a:pt x="166460" y="391354"/>
                  <a:pt x="167698" y="392020"/>
                  <a:pt x="169506" y="393067"/>
                </a:cubicBezTo>
                <a:cubicBezTo>
                  <a:pt x="171314" y="394114"/>
                  <a:pt x="177596" y="397637"/>
                  <a:pt x="180927" y="399445"/>
                </a:cubicBezTo>
                <a:cubicBezTo>
                  <a:pt x="171409" y="407347"/>
                  <a:pt x="154659" y="422292"/>
                  <a:pt x="133339" y="440094"/>
                </a:cubicBezTo>
                <a:cubicBezTo>
                  <a:pt x="112020" y="457896"/>
                  <a:pt x="73284" y="491024"/>
                  <a:pt x="73284" y="491024"/>
                </a:cubicBezTo>
                <a:cubicBezTo>
                  <a:pt x="73284" y="491024"/>
                  <a:pt x="88798" y="491691"/>
                  <a:pt x="116303" y="474365"/>
                </a:cubicBezTo>
                <a:cubicBezTo>
                  <a:pt x="143809" y="457039"/>
                  <a:pt x="214048" y="409441"/>
                  <a:pt x="215761" y="408774"/>
                </a:cubicBezTo>
                <a:cubicBezTo>
                  <a:pt x="236604" y="414582"/>
                  <a:pt x="300942" y="438000"/>
                  <a:pt x="349005" y="438000"/>
                </a:cubicBezTo>
                <a:cubicBezTo>
                  <a:pt x="383458" y="438000"/>
                  <a:pt x="407537" y="435430"/>
                  <a:pt x="412391" y="435239"/>
                </a:cubicBezTo>
                <a:cubicBezTo>
                  <a:pt x="416731" y="436724"/>
                  <a:pt x="421243" y="437657"/>
                  <a:pt x="425811" y="438000"/>
                </a:cubicBezTo>
                <a:cubicBezTo>
                  <a:pt x="438517" y="444968"/>
                  <a:pt x="452641" y="448967"/>
                  <a:pt x="467117" y="449709"/>
                </a:cubicBezTo>
                <a:cubicBezTo>
                  <a:pt x="470496" y="449738"/>
                  <a:pt x="473874" y="449452"/>
                  <a:pt x="477205" y="448852"/>
                </a:cubicBezTo>
                <a:lnTo>
                  <a:pt x="482726" y="449328"/>
                </a:lnTo>
                <a:cubicBezTo>
                  <a:pt x="477967" y="454183"/>
                  <a:pt x="451222" y="482552"/>
                  <a:pt x="442276" y="491691"/>
                </a:cubicBezTo>
                <a:lnTo>
                  <a:pt x="429237" y="498450"/>
                </a:lnTo>
                <a:cubicBezTo>
                  <a:pt x="429237" y="500163"/>
                  <a:pt x="431997" y="502543"/>
                  <a:pt x="432473" y="503210"/>
                </a:cubicBezTo>
                <a:cubicBezTo>
                  <a:pt x="422956" y="512158"/>
                  <a:pt x="393832" y="542526"/>
                  <a:pt x="383458" y="550046"/>
                </a:cubicBezTo>
                <a:cubicBezTo>
                  <a:pt x="378519" y="552207"/>
                  <a:pt x="373779" y="554787"/>
                  <a:pt x="369277" y="557757"/>
                </a:cubicBezTo>
                <a:cubicBezTo>
                  <a:pt x="369924" y="558747"/>
                  <a:pt x="370619" y="559699"/>
                  <a:pt x="371371" y="560613"/>
                </a:cubicBezTo>
                <a:cubicBezTo>
                  <a:pt x="353574" y="576130"/>
                  <a:pt x="319596" y="605355"/>
                  <a:pt x="315694" y="608211"/>
                </a:cubicBezTo>
                <a:cubicBezTo>
                  <a:pt x="310726" y="609830"/>
                  <a:pt x="305957" y="612038"/>
                  <a:pt x="301513" y="614780"/>
                </a:cubicBezTo>
                <a:cubicBezTo>
                  <a:pt x="302065" y="615751"/>
                  <a:pt x="302807" y="616589"/>
                  <a:pt x="303702" y="617255"/>
                </a:cubicBezTo>
                <a:cubicBezTo>
                  <a:pt x="260493" y="653906"/>
                  <a:pt x="153897" y="734918"/>
                  <a:pt x="104597" y="766999"/>
                </a:cubicBezTo>
                <a:cubicBezTo>
                  <a:pt x="66527" y="791846"/>
                  <a:pt x="63006" y="793274"/>
                  <a:pt x="46635" y="793274"/>
                </a:cubicBezTo>
                <a:cubicBezTo>
                  <a:pt x="33216" y="793274"/>
                  <a:pt x="6186" y="781089"/>
                  <a:pt x="0" y="779565"/>
                </a:cubicBezTo>
                <a:cubicBezTo>
                  <a:pt x="18978" y="791122"/>
                  <a:pt x="40458" y="797948"/>
                  <a:pt x="62625" y="799462"/>
                </a:cubicBezTo>
                <a:cubicBezTo>
                  <a:pt x="86894" y="799462"/>
                  <a:pt x="101361" y="790513"/>
                  <a:pt x="118016" y="782421"/>
                </a:cubicBezTo>
                <a:cubicBezTo>
                  <a:pt x="175121" y="754910"/>
                  <a:pt x="439897" y="592028"/>
                  <a:pt x="493575" y="548047"/>
                </a:cubicBezTo>
                <a:cubicBezTo>
                  <a:pt x="501456" y="551674"/>
                  <a:pt x="509879" y="553997"/>
                  <a:pt x="518511" y="554901"/>
                </a:cubicBezTo>
                <a:cubicBezTo>
                  <a:pt x="514799" y="557091"/>
                  <a:pt x="512134" y="558995"/>
                  <a:pt x="516798" y="561280"/>
                </a:cubicBezTo>
                <a:cubicBezTo>
                  <a:pt x="521461" y="563564"/>
                  <a:pt x="527267" y="566896"/>
                  <a:pt x="527267" y="566896"/>
                </a:cubicBezTo>
                <a:cubicBezTo>
                  <a:pt x="527267" y="566896"/>
                  <a:pt x="529170" y="581556"/>
                  <a:pt x="538022" y="585936"/>
                </a:cubicBezTo>
                <a:cubicBezTo>
                  <a:pt x="558142" y="592913"/>
                  <a:pt x="579109" y="597169"/>
                  <a:pt x="600361" y="598597"/>
                </a:cubicBezTo>
                <a:cubicBezTo>
                  <a:pt x="632530" y="598597"/>
                  <a:pt x="653373" y="592599"/>
                  <a:pt x="653373" y="554045"/>
                </a:cubicBezTo>
                <a:cubicBezTo>
                  <a:pt x="653373" y="523391"/>
                  <a:pt x="628723" y="518060"/>
                  <a:pt x="600361" y="518060"/>
                </a:cubicBezTo>
                <a:cubicBezTo>
                  <a:pt x="584229" y="518936"/>
                  <a:pt x="568259" y="521716"/>
                  <a:pt x="552774" y="526342"/>
                </a:cubicBezTo>
                <a:lnTo>
                  <a:pt x="536309" y="525866"/>
                </a:lnTo>
                <a:lnTo>
                  <a:pt x="528028" y="524153"/>
                </a:lnTo>
                <a:cubicBezTo>
                  <a:pt x="598077" y="479506"/>
                  <a:pt x="654706" y="443521"/>
                  <a:pt x="675168" y="434097"/>
                </a:cubicBezTo>
                <a:cubicBezTo>
                  <a:pt x="696012" y="429432"/>
                  <a:pt x="732273" y="422197"/>
                  <a:pt x="732273" y="422197"/>
                </a:cubicBezTo>
                <a:cubicBezTo>
                  <a:pt x="732273" y="422197"/>
                  <a:pt x="818501" y="417628"/>
                  <a:pt x="910535" y="415819"/>
                </a:cubicBezTo>
                <a:cubicBezTo>
                  <a:pt x="1015227" y="413820"/>
                  <a:pt x="1116683" y="387260"/>
                  <a:pt x="1116683" y="359367"/>
                </a:cubicBezTo>
                <a:cubicBezTo>
                  <a:pt x="1116683" y="342803"/>
                  <a:pt x="1021509" y="290159"/>
                  <a:pt x="930141" y="290159"/>
                </a:cubicBezTo>
                <a:cubicBezTo>
                  <a:pt x="884886" y="289922"/>
                  <a:pt x="839678" y="293101"/>
                  <a:pt x="794898" y="299679"/>
                </a:cubicBezTo>
                <a:cubicBezTo>
                  <a:pt x="761872" y="303106"/>
                  <a:pt x="695060" y="309199"/>
                  <a:pt x="695060" y="309199"/>
                </a:cubicBezTo>
                <a:cubicBezTo>
                  <a:pt x="693432" y="305734"/>
                  <a:pt x="691995" y="302173"/>
                  <a:pt x="690777" y="298537"/>
                </a:cubicBezTo>
                <a:cubicBezTo>
                  <a:pt x="705919" y="300698"/>
                  <a:pt x="721176" y="301907"/>
                  <a:pt x="736461" y="302154"/>
                </a:cubicBezTo>
                <a:cubicBezTo>
                  <a:pt x="745978" y="302154"/>
                  <a:pt x="772817" y="297775"/>
                  <a:pt x="779575" y="289969"/>
                </a:cubicBezTo>
                <a:cubicBezTo>
                  <a:pt x="784857" y="281706"/>
                  <a:pt x="787293" y="271948"/>
                  <a:pt x="786523" y="262172"/>
                </a:cubicBezTo>
                <a:cubicBezTo>
                  <a:pt x="786523" y="255413"/>
                  <a:pt x="782906" y="239134"/>
                  <a:pt x="775483" y="235517"/>
                </a:cubicBezTo>
                <a:cubicBezTo>
                  <a:pt x="766336" y="232204"/>
                  <a:pt x="756657" y="230624"/>
                  <a:pt x="746930" y="230852"/>
                </a:cubicBezTo>
                <a:cubicBezTo>
                  <a:pt x="734338" y="232499"/>
                  <a:pt x="721842" y="234879"/>
                  <a:pt x="709526" y="237992"/>
                </a:cubicBezTo>
                <a:cubicBezTo>
                  <a:pt x="694879" y="240172"/>
                  <a:pt x="680070" y="241038"/>
                  <a:pt x="665270" y="240562"/>
                </a:cubicBezTo>
                <a:cubicBezTo>
                  <a:pt x="659465" y="225521"/>
                  <a:pt x="593223" y="50169"/>
                  <a:pt x="571333" y="21610"/>
                </a:cubicBezTo>
                <a:cubicBezTo>
                  <a:pt x="560816" y="8854"/>
                  <a:pt x="545484" y="1028"/>
                  <a:pt x="528980" y="0"/>
                </a:cubicBezTo>
                <a:cubicBezTo>
                  <a:pt x="526239" y="648"/>
                  <a:pt x="523546" y="1437"/>
                  <a:pt x="520890" y="2380"/>
                </a:cubicBezTo>
                <a:close/>
              </a:path>
            </a:pathLst>
          </a:custGeom>
          <a:noFill/>
          <a:ln w="19050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60"/>
          <p:cNvSpPr txBox="1">
            <a:spLocks noGrp="1"/>
          </p:cNvSpPr>
          <p:nvPr>
            <p:ph type="title" idx="4294967295"/>
          </p:nvPr>
        </p:nvSpPr>
        <p:spPr>
          <a:xfrm>
            <a:off x="620800" y="266825"/>
            <a:ext cx="4880100" cy="38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s" sz="2000" b="1"/>
              <a:t>OBJECTIVES</a:t>
            </a:r>
            <a:endParaRPr sz="2200" b="1"/>
          </a:p>
        </p:txBody>
      </p:sp>
      <p:grpSp>
        <p:nvGrpSpPr>
          <p:cNvPr id="884" name="Google Shape;884;p60"/>
          <p:cNvGrpSpPr/>
          <p:nvPr/>
        </p:nvGrpSpPr>
        <p:grpSpPr>
          <a:xfrm>
            <a:off x="21898340" y="34178404"/>
            <a:ext cx="1257819" cy="2515639"/>
            <a:chOff x="1176" y="2347"/>
            <a:chExt cx="228" cy="228"/>
          </a:xfrm>
        </p:grpSpPr>
        <p:sp>
          <p:nvSpPr>
            <p:cNvPr id="885" name="Google Shape;885;p60"/>
            <p:cNvSpPr/>
            <p:nvPr/>
          </p:nvSpPr>
          <p:spPr>
            <a:xfrm>
              <a:off x="1176" y="2347"/>
              <a:ext cx="228" cy="228"/>
            </a:xfrm>
            <a:custGeom>
              <a:avLst/>
              <a:gdLst/>
              <a:ahLst/>
              <a:cxnLst/>
              <a:rect l="l" t="t" r="r" b="b"/>
              <a:pathLst>
                <a:path w="3796" h="3796" extrusionOk="0">
                  <a:moveTo>
                    <a:pt x="1898" y="3796"/>
                  </a:moveTo>
                  <a:cubicBezTo>
                    <a:pt x="851" y="3796"/>
                    <a:pt x="0" y="2945"/>
                    <a:pt x="0" y="1899"/>
                  </a:cubicBezTo>
                  <a:cubicBezTo>
                    <a:pt x="0" y="852"/>
                    <a:pt x="851" y="0"/>
                    <a:pt x="1898" y="0"/>
                  </a:cubicBezTo>
                  <a:cubicBezTo>
                    <a:pt x="2944" y="0"/>
                    <a:pt x="3796" y="852"/>
                    <a:pt x="3796" y="1899"/>
                  </a:cubicBezTo>
                  <a:cubicBezTo>
                    <a:pt x="3796" y="2945"/>
                    <a:pt x="2944" y="3796"/>
                    <a:pt x="1898" y="3796"/>
                  </a:cubicBezTo>
                  <a:close/>
                  <a:moveTo>
                    <a:pt x="1898" y="80"/>
                  </a:moveTo>
                  <a:cubicBezTo>
                    <a:pt x="895" y="80"/>
                    <a:pt x="79" y="896"/>
                    <a:pt x="79" y="1899"/>
                  </a:cubicBezTo>
                  <a:cubicBezTo>
                    <a:pt x="79" y="2901"/>
                    <a:pt x="895" y="3717"/>
                    <a:pt x="1898" y="3717"/>
                  </a:cubicBezTo>
                  <a:cubicBezTo>
                    <a:pt x="2900" y="3717"/>
                    <a:pt x="3716" y="2901"/>
                    <a:pt x="3716" y="1899"/>
                  </a:cubicBezTo>
                  <a:cubicBezTo>
                    <a:pt x="3716" y="896"/>
                    <a:pt x="2900" y="80"/>
                    <a:pt x="1898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60"/>
            <p:cNvSpPr/>
            <p:nvPr/>
          </p:nvSpPr>
          <p:spPr>
            <a:xfrm>
              <a:off x="1181" y="2426"/>
              <a:ext cx="218" cy="5"/>
            </a:xfrm>
            <a:custGeom>
              <a:avLst/>
              <a:gdLst/>
              <a:ahLst/>
              <a:cxnLst/>
              <a:rect l="l" t="t" r="r" b="b"/>
              <a:pathLst>
                <a:path w="3632" h="80" extrusionOk="0">
                  <a:moveTo>
                    <a:pt x="3592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3592" y="0"/>
                    <a:pt x="3592" y="0"/>
                    <a:pt x="3592" y="0"/>
                  </a:cubicBezTo>
                  <a:cubicBezTo>
                    <a:pt x="3614" y="0"/>
                    <a:pt x="3632" y="18"/>
                    <a:pt x="3632" y="40"/>
                  </a:cubicBezTo>
                  <a:cubicBezTo>
                    <a:pt x="3632" y="62"/>
                    <a:pt x="3614" y="80"/>
                    <a:pt x="3592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60"/>
            <p:cNvSpPr/>
            <p:nvPr/>
          </p:nvSpPr>
          <p:spPr>
            <a:xfrm>
              <a:off x="1296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1702" y="1062"/>
                  </a:moveTo>
                  <a:cubicBezTo>
                    <a:pt x="1696" y="1062"/>
                    <a:pt x="1689" y="1060"/>
                    <a:pt x="1682" y="1056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6" y="69"/>
                    <a:pt x="0" y="45"/>
                    <a:pt x="11" y="26"/>
                  </a:cubicBezTo>
                  <a:cubicBezTo>
                    <a:pt x="22" y="7"/>
                    <a:pt x="46" y="0"/>
                    <a:pt x="65" y="11"/>
                  </a:cubicBezTo>
                  <a:cubicBezTo>
                    <a:pt x="1723" y="988"/>
                    <a:pt x="1723" y="988"/>
                    <a:pt x="1723" y="988"/>
                  </a:cubicBezTo>
                  <a:cubicBezTo>
                    <a:pt x="1742" y="999"/>
                    <a:pt x="1748" y="1023"/>
                    <a:pt x="1737" y="1042"/>
                  </a:cubicBezTo>
                  <a:cubicBezTo>
                    <a:pt x="1729" y="1055"/>
                    <a:pt x="1716" y="1062"/>
                    <a:pt x="1702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60"/>
            <p:cNvSpPr/>
            <p:nvPr/>
          </p:nvSpPr>
          <p:spPr>
            <a:xfrm>
              <a:off x="1287" y="2520"/>
              <a:ext cx="5" cy="54"/>
            </a:xfrm>
            <a:custGeom>
              <a:avLst/>
              <a:gdLst/>
              <a:ahLst/>
              <a:cxnLst/>
              <a:rect l="l" t="t" r="r" b="b"/>
              <a:pathLst>
                <a:path w="80" h="904" extrusionOk="0">
                  <a:moveTo>
                    <a:pt x="40" y="904"/>
                  </a:moveTo>
                  <a:cubicBezTo>
                    <a:pt x="18" y="904"/>
                    <a:pt x="0" y="886"/>
                    <a:pt x="0" y="86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864"/>
                    <a:pt x="80" y="864"/>
                    <a:pt x="80" y="864"/>
                  </a:cubicBezTo>
                  <a:cubicBezTo>
                    <a:pt x="80" y="886"/>
                    <a:pt x="62" y="904"/>
                    <a:pt x="40" y="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60"/>
            <p:cNvSpPr/>
            <p:nvPr/>
          </p:nvSpPr>
          <p:spPr>
            <a:xfrm>
              <a:off x="1306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03" y="1292"/>
                  </a:moveTo>
                  <a:cubicBezTo>
                    <a:pt x="386" y="1292"/>
                    <a:pt x="370" y="1281"/>
                    <a:pt x="365" y="1264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40"/>
                    <a:pt x="2" y="27"/>
                    <a:pt x="10" y="17"/>
                  </a:cubicBezTo>
                  <a:cubicBezTo>
                    <a:pt x="17" y="7"/>
                    <a:pt x="29" y="1"/>
                    <a:pt x="42" y="1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96" y="0"/>
                    <a:pt x="309" y="8"/>
                    <a:pt x="316" y="22"/>
                  </a:cubicBezTo>
                  <a:cubicBezTo>
                    <a:pt x="840" y="1017"/>
                    <a:pt x="840" y="1017"/>
                    <a:pt x="840" y="1017"/>
                  </a:cubicBezTo>
                  <a:cubicBezTo>
                    <a:pt x="850" y="1036"/>
                    <a:pt x="842" y="1061"/>
                    <a:pt x="823" y="1071"/>
                  </a:cubicBezTo>
                  <a:cubicBezTo>
                    <a:pt x="803" y="1081"/>
                    <a:pt x="779" y="1074"/>
                    <a:pt x="769" y="1054"/>
                  </a:cubicBezTo>
                  <a:cubicBezTo>
                    <a:pt x="257" y="80"/>
                    <a:pt x="257" y="80"/>
                    <a:pt x="257" y="80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441" y="1241"/>
                    <a:pt x="441" y="1241"/>
                    <a:pt x="441" y="1241"/>
                  </a:cubicBezTo>
                  <a:cubicBezTo>
                    <a:pt x="448" y="1262"/>
                    <a:pt x="435" y="1285"/>
                    <a:pt x="414" y="1291"/>
                  </a:cubicBezTo>
                  <a:cubicBezTo>
                    <a:pt x="411" y="1292"/>
                    <a:pt x="407" y="1292"/>
                    <a:pt x="403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60"/>
            <p:cNvSpPr/>
            <p:nvPr/>
          </p:nvSpPr>
          <p:spPr>
            <a:xfrm>
              <a:off x="1338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2" h="770" extrusionOk="0">
                  <a:moveTo>
                    <a:pt x="601" y="770"/>
                  </a:moveTo>
                  <a:cubicBezTo>
                    <a:pt x="589" y="770"/>
                    <a:pt x="578" y="765"/>
                    <a:pt x="570" y="75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" y="53"/>
                    <a:pt x="0" y="37"/>
                    <a:pt x="6" y="23"/>
                  </a:cubicBezTo>
                  <a:cubicBezTo>
                    <a:pt x="13" y="9"/>
                    <a:pt x="27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2" y="1"/>
                    <a:pt x="412" y="1"/>
                    <a:pt x="412" y="1"/>
                  </a:cubicBezTo>
                  <a:cubicBezTo>
                    <a:pt x="422" y="1"/>
                    <a:pt x="431" y="4"/>
                    <a:pt x="438" y="10"/>
                  </a:cubicBezTo>
                  <a:cubicBezTo>
                    <a:pt x="854" y="369"/>
                    <a:pt x="854" y="369"/>
                    <a:pt x="854" y="369"/>
                  </a:cubicBezTo>
                  <a:cubicBezTo>
                    <a:pt x="871" y="383"/>
                    <a:pt x="872" y="408"/>
                    <a:pt x="858" y="425"/>
                  </a:cubicBezTo>
                  <a:cubicBezTo>
                    <a:pt x="844" y="442"/>
                    <a:pt x="818" y="444"/>
                    <a:pt x="802" y="429"/>
                  </a:cubicBezTo>
                  <a:cubicBezTo>
                    <a:pt x="397" y="80"/>
                    <a:pt x="397" y="80"/>
                    <a:pt x="397" y="80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632" y="705"/>
                    <a:pt x="632" y="705"/>
                    <a:pt x="632" y="705"/>
                  </a:cubicBezTo>
                  <a:cubicBezTo>
                    <a:pt x="646" y="722"/>
                    <a:pt x="643" y="747"/>
                    <a:pt x="626" y="761"/>
                  </a:cubicBezTo>
                  <a:cubicBezTo>
                    <a:pt x="618" y="767"/>
                    <a:pt x="610" y="770"/>
                    <a:pt x="601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60"/>
            <p:cNvSpPr/>
            <p:nvPr/>
          </p:nvSpPr>
          <p:spPr>
            <a:xfrm>
              <a:off x="1179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45" y="1062"/>
                  </a:moveTo>
                  <a:cubicBezTo>
                    <a:pt x="32" y="1062"/>
                    <a:pt x="18" y="1055"/>
                    <a:pt x="11" y="1042"/>
                  </a:cubicBezTo>
                  <a:cubicBezTo>
                    <a:pt x="0" y="1023"/>
                    <a:pt x="6" y="999"/>
                    <a:pt x="25" y="988"/>
                  </a:cubicBezTo>
                  <a:cubicBezTo>
                    <a:pt x="1682" y="11"/>
                    <a:pt x="1682" y="11"/>
                    <a:pt x="1682" y="11"/>
                  </a:cubicBezTo>
                  <a:cubicBezTo>
                    <a:pt x="1701" y="0"/>
                    <a:pt x="1726" y="7"/>
                    <a:pt x="1737" y="26"/>
                  </a:cubicBezTo>
                  <a:cubicBezTo>
                    <a:pt x="1748" y="45"/>
                    <a:pt x="1742" y="69"/>
                    <a:pt x="1723" y="80"/>
                  </a:cubicBezTo>
                  <a:cubicBezTo>
                    <a:pt x="65" y="1056"/>
                    <a:pt x="65" y="1056"/>
                    <a:pt x="65" y="1056"/>
                  </a:cubicBezTo>
                  <a:cubicBezTo>
                    <a:pt x="59" y="1060"/>
                    <a:pt x="52" y="1062"/>
                    <a:pt x="45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60"/>
            <p:cNvSpPr/>
            <p:nvPr/>
          </p:nvSpPr>
          <p:spPr>
            <a:xfrm>
              <a:off x="1222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47" y="1292"/>
                  </a:moveTo>
                  <a:cubicBezTo>
                    <a:pt x="443" y="1292"/>
                    <a:pt x="439" y="1292"/>
                    <a:pt x="435" y="1291"/>
                  </a:cubicBezTo>
                  <a:cubicBezTo>
                    <a:pt x="414" y="1285"/>
                    <a:pt x="402" y="1262"/>
                    <a:pt x="408" y="1241"/>
                  </a:cubicBezTo>
                  <a:cubicBezTo>
                    <a:pt x="755" y="81"/>
                    <a:pt x="755" y="81"/>
                    <a:pt x="755" y="81"/>
                  </a:cubicBezTo>
                  <a:cubicBezTo>
                    <a:pt x="593" y="80"/>
                    <a:pt x="593" y="80"/>
                    <a:pt x="593" y="80"/>
                  </a:cubicBezTo>
                  <a:cubicBezTo>
                    <a:pt x="81" y="1054"/>
                    <a:pt x="81" y="1054"/>
                    <a:pt x="81" y="1054"/>
                  </a:cubicBezTo>
                  <a:cubicBezTo>
                    <a:pt x="70" y="1074"/>
                    <a:pt x="46" y="1081"/>
                    <a:pt x="27" y="1071"/>
                  </a:cubicBezTo>
                  <a:cubicBezTo>
                    <a:pt x="7" y="1061"/>
                    <a:pt x="0" y="1036"/>
                    <a:pt x="10" y="1017"/>
                  </a:cubicBezTo>
                  <a:cubicBezTo>
                    <a:pt x="533" y="22"/>
                    <a:pt x="533" y="22"/>
                    <a:pt x="533" y="22"/>
                  </a:cubicBezTo>
                  <a:cubicBezTo>
                    <a:pt x="540" y="8"/>
                    <a:pt x="554" y="0"/>
                    <a:pt x="569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21" y="1"/>
                    <a:pt x="832" y="7"/>
                    <a:pt x="840" y="17"/>
                  </a:cubicBezTo>
                  <a:cubicBezTo>
                    <a:pt x="847" y="27"/>
                    <a:pt x="850" y="40"/>
                    <a:pt x="846" y="52"/>
                  </a:cubicBezTo>
                  <a:cubicBezTo>
                    <a:pt x="485" y="1264"/>
                    <a:pt x="485" y="1264"/>
                    <a:pt x="485" y="1264"/>
                  </a:cubicBezTo>
                  <a:cubicBezTo>
                    <a:pt x="480" y="1281"/>
                    <a:pt x="464" y="1292"/>
                    <a:pt x="447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60"/>
            <p:cNvSpPr/>
            <p:nvPr/>
          </p:nvSpPr>
          <p:spPr>
            <a:xfrm>
              <a:off x="1189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3" h="770" extrusionOk="0">
                  <a:moveTo>
                    <a:pt x="272" y="770"/>
                  </a:moveTo>
                  <a:cubicBezTo>
                    <a:pt x="263" y="770"/>
                    <a:pt x="254" y="767"/>
                    <a:pt x="247" y="761"/>
                  </a:cubicBezTo>
                  <a:cubicBezTo>
                    <a:pt x="230" y="747"/>
                    <a:pt x="227" y="722"/>
                    <a:pt x="241" y="705"/>
                  </a:cubicBezTo>
                  <a:cubicBezTo>
                    <a:pt x="747" y="80"/>
                    <a:pt x="747" y="80"/>
                    <a:pt x="747" y="80"/>
                  </a:cubicBezTo>
                  <a:cubicBezTo>
                    <a:pt x="475" y="80"/>
                    <a:pt x="475" y="80"/>
                    <a:pt x="475" y="80"/>
                  </a:cubicBezTo>
                  <a:cubicBezTo>
                    <a:pt x="71" y="429"/>
                    <a:pt x="71" y="429"/>
                    <a:pt x="71" y="429"/>
                  </a:cubicBezTo>
                  <a:cubicBezTo>
                    <a:pt x="54" y="444"/>
                    <a:pt x="29" y="442"/>
                    <a:pt x="14" y="425"/>
                  </a:cubicBezTo>
                  <a:cubicBezTo>
                    <a:pt x="0" y="408"/>
                    <a:pt x="2" y="383"/>
                    <a:pt x="19" y="369"/>
                  </a:cubicBezTo>
                  <a:cubicBezTo>
                    <a:pt x="435" y="10"/>
                    <a:pt x="435" y="10"/>
                    <a:pt x="435" y="10"/>
                  </a:cubicBezTo>
                  <a:cubicBezTo>
                    <a:pt x="442" y="4"/>
                    <a:pt x="451" y="1"/>
                    <a:pt x="461" y="1"/>
                  </a:cubicBezTo>
                  <a:cubicBezTo>
                    <a:pt x="830" y="0"/>
                    <a:pt x="830" y="0"/>
                    <a:pt x="830" y="0"/>
                  </a:cubicBezTo>
                  <a:cubicBezTo>
                    <a:pt x="831" y="0"/>
                    <a:pt x="831" y="0"/>
                    <a:pt x="831" y="0"/>
                  </a:cubicBezTo>
                  <a:cubicBezTo>
                    <a:pt x="846" y="0"/>
                    <a:pt x="860" y="9"/>
                    <a:pt x="866" y="23"/>
                  </a:cubicBezTo>
                  <a:cubicBezTo>
                    <a:pt x="873" y="37"/>
                    <a:pt x="871" y="53"/>
                    <a:pt x="861" y="65"/>
                  </a:cubicBezTo>
                  <a:cubicBezTo>
                    <a:pt x="303" y="755"/>
                    <a:pt x="303" y="755"/>
                    <a:pt x="303" y="755"/>
                  </a:cubicBezTo>
                  <a:cubicBezTo>
                    <a:pt x="295" y="765"/>
                    <a:pt x="283" y="770"/>
                    <a:pt x="272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60"/>
            <p:cNvSpPr/>
            <p:nvPr/>
          </p:nvSpPr>
          <p:spPr>
            <a:xfrm>
              <a:off x="1287" y="2479"/>
              <a:ext cx="5" cy="28"/>
            </a:xfrm>
            <a:custGeom>
              <a:avLst/>
              <a:gdLst/>
              <a:ahLst/>
              <a:cxnLst/>
              <a:rect l="l" t="t" r="r" b="b"/>
              <a:pathLst>
                <a:path w="80" h="464" extrusionOk="0">
                  <a:moveTo>
                    <a:pt x="40" y="464"/>
                  </a:moveTo>
                  <a:cubicBezTo>
                    <a:pt x="18" y="464"/>
                    <a:pt x="0" y="446"/>
                    <a:pt x="0" y="4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424"/>
                    <a:pt x="80" y="424"/>
                    <a:pt x="80" y="424"/>
                  </a:cubicBezTo>
                  <a:cubicBezTo>
                    <a:pt x="80" y="446"/>
                    <a:pt x="62" y="464"/>
                    <a:pt x="40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60"/>
            <p:cNvSpPr/>
            <p:nvPr/>
          </p:nvSpPr>
          <p:spPr>
            <a:xfrm>
              <a:off x="1287" y="2453"/>
              <a:ext cx="5" cy="18"/>
            </a:xfrm>
            <a:custGeom>
              <a:avLst/>
              <a:gdLst/>
              <a:ahLst/>
              <a:cxnLst/>
              <a:rect l="l" t="t" r="r" b="b"/>
              <a:pathLst>
                <a:path w="80" h="299" extrusionOk="0">
                  <a:moveTo>
                    <a:pt x="40" y="299"/>
                  </a:moveTo>
                  <a:cubicBezTo>
                    <a:pt x="18" y="299"/>
                    <a:pt x="0" y="281"/>
                    <a:pt x="0" y="25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259"/>
                    <a:pt x="80" y="259"/>
                    <a:pt x="80" y="259"/>
                  </a:cubicBezTo>
                  <a:cubicBezTo>
                    <a:pt x="80" y="281"/>
                    <a:pt x="62" y="299"/>
                    <a:pt x="40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60"/>
            <p:cNvSpPr/>
            <p:nvPr/>
          </p:nvSpPr>
          <p:spPr>
            <a:xfrm>
              <a:off x="1287" y="2437"/>
              <a:ext cx="5" cy="12"/>
            </a:xfrm>
            <a:custGeom>
              <a:avLst/>
              <a:gdLst/>
              <a:ahLst/>
              <a:cxnLst/>
              <a:rect l="l" t="t" r="r" b="b"/>
              <a:pathLst>
                <a:path w="80" h="200" extrusionOk="0">
                  <a:moveTo>
                    <a:pt x="40" y="200"/>
                  </a:moveTo>
                  <a:cubicBezTo>
                    <a:pt x="18" y="200"/>
                    <a:pt x="0" y="182"/>
                    <a:pt x="0" y="1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160"/>
                    <a:pt x="80" y="160"/>
                    <a:pt x="80" y="160"/>
                  </a:cubicBezTo>
                  <a:cubicBezTo>
                    <a:pt x="80" y="182"/>
                    <a:pt x="62" y="200"/>
                    <a:pt x="40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60"/>
            <p:cNvSpPr/>
            <p:nvPr/>
          </p:nvSpPr>
          <p:spPr>
            <a:xfrm>
              <a:off x="1279" y="2393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76" y="352"/>
                  </a:moveTo>
                  <a:cubicBezTo>
                    <a:pt x="79" y="352"/>
                    <a:pt x="0" y="273"/>
                    <a:pt x="0" y="176"/>
                  </a:cubicBezTo>
                  <a:cubicBezTo>
                    <a:pt x="0" y="79"/>
                    <a:pt x="79" y="0"/>
                    <a:pt x="176" y="0"/>
                  </a:cubicBezTo>
                  <a:cubicBezTo>
                    <a:pt x="273" y="0"/>
                    <a:pt x="352" y="79"/>
                    <a:pt x="352" y="176"/>
                  </a:cubicBezTo>
                  <a:cubicBezTo>
                    <a:pt x="352" y="273"/>
                    <a:pt x="273" y="352"/>
                    <a:pt x="176" y="352"/>
                  </a:cubicBezTo>
                  <a:close/>
                  <a:moveTo>
                    <a:pt x="176" y="80"/>
                  </a:moveTo>
                  <a:cubicBezTo>
                    <a:pt x="123" y="80"/>
                    <a:pt x="80" y="123"/>
                    <a:pt x="80" y="176"/>
                  </a:cubicBezTo>
                  <a:cubicBezTo>
                    <a:pt x="80" y="229"/>
                    <a:pt x="123" y="272"/>
                    <a:pt x="176" y="272"/>
                  </a:cubicBezTo>
                  <a:cubicBezTo>
                    <a:pt x="229" y="272"/>
                    <a:pt x="272" y="229"/>
                    <a:pt x="272" y="176"/>
                  </a:cubicBezTo>
                  <a:cubicBezTo>
                    <a:pt x="272" y="123"/>
                    <a:pt x="229" y="80"/>
                    <a:pt x="176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60"/>
            <p:cNvSpPr/>
            <p:nvPr/>
          </p:nvSpPr>
          <p:spPr>
            <a:xfrm>
              <a:off x="1242" y="2404"/>
              <a:ext cx="42" cy="5"/>
            </a:xfrm>
            <a:custGeom>
              <a:avLst/>
              <a:gdLst/>
              <a:ahLst/>
              <a:cxnLst/>
              <a:rect l="l" t="t" r="r" b="b"/>
              <a:pathLst>
                <a:path w="699" h="80" extrusionOk="0">
                  <a:moveTo>
                    <a:pt x="659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81" y="0"/>
                    <a:pt x="699" y="18"/>
                    <a:pt x="699" y="40"/>
                  </a:cubicBezTo>
                  <a:cubicBezTo>
                    <a:pt x="699" y="62"/>
                    <a:pt x="681" y="80"/>
                    <a:pt x="659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60"/>
            <p:cNvSpPr/>
            <p:nvPr/>
          </p:nvSpPr>
          <p:spPr>
            <a:xfrm>
              <a:off x="1266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5" h="103" extrusionOk="0">
                  <a:moveTo>
                    <a:pt x="293" y="103"/>
                  </a:moveTo>
                  <a:cubicBezTo>
                    <a:pt x="292" y="103"/>
                    <a:pt x="291" y="103"/>
                    <a:pt x="289" y="103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17" y="78"/>
                    <a:pt x="0" y="58"/>
                    <a:pt x="3" y="36"/>
                  </a:cubicBezTo>
                  <a:cubicBezTo>
                    <a:pt x="5" y="15"/>
                    <a:pt x="24" y="0"/>
                    <a:pt x="46" y="0"/>
                  </a:cubicBezTo>
                  <a:cubicBezTo>
                    <a:pt x="297" y="24"/>
                    <a:pt x="297" y="24"/>
                    <a:pt x="297" y="24"/>
                  </a:cubicBezTo>
                  <a:cubicBezTo>
                    <a:pt x="319" y="26"/>
                    <a:pt x="335" y="45"/>
                    <a:pt x="333" y="67"/>
                  </a:cubicBezTo>
                  <a:cubicBezTo>
                    <a:pt x="331" y="88"/>
                    <a:pt x="314" y="103"/>
                    <a:pt x="2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60"/>
            <p:cNvSpPr/>
            <p:nvPr/>
          </p:nvSpPr>
          <p:spPr>
            <a:xfrm>
              <a:off x="1239" y="2401"/>
              <a:ext cx="8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95" y="128"/>
                  </a:moveTo>
                  <a:cubicBezTo>
                    <a:pt x="86" y="128"/>
                    <a:pt x="77" y="125"/>
                    <a:pt x="70" y="118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" y="60"/>
                    <a:pt x="0" y="35"/>
                    <a:pt x="14" y="18"/>
                  </a:cubicBezTo>
                  <a:cubicBezTo>
                    <a:pt x="29" y="1"/>
                    <a:pt x="54" y="0"/>
                    <a:pt x="70" y="14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38" y="72"/>
                    <a:pt x="140" y="97"/>
                    <a:pt x="126" y="114"/>
                  </a:cubicBezTo>
                  <a:cubicBezTo>
                    <a:pt x="118" y="123"/>
                    <a:pt x="107" y="128"/>
                    <a:pt x="9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60"/>
            <p:cNvSpPr/>
            <p:nvPr/>
          </p:nvSpPr>
          <p:spPr>
            <a:xfrm>
              <a:off x="1287" y="2375"/>
              <a:ext cx="5" cy="23"/>
            </a:xfrm>
            <a:custGeom>
              <a:avLst/>
              <a:gdLst/>
              <a:ahLst/>
              <a:cxnLst/>
              <a:rect l="l" t="t" r="r" b="b"/>
              <a:pathLst>
                <a:path w="80" h="381" extrusionOk="0">
                  <a:moveTo>
                    <a:pt x="40" y="381"/>
                  </a:moveTo>
                  <a:cubicBezTo>
                    <a:pt x="18" y="381"/>
                    <a:pt x="0" y="363"/>
                    <a:pt x="0" y="3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341"/>
                    <a:pt x="80" y="341"/>
                    <a:pt x="80" y="341"/>
                  </a:cubicBezTo>
                  <a:cubicBezTo>
                    <a:pt x="80" y="363"/>
                    <a:pt x="62" y="381"/>
                    <a:pt x="40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60"/>
            <p:cNvSpPr/>
            <p:nvPr/>
          </p:nvSpPr>
          <p:spPr>
            <a:xfrm>
              <a:off x="1263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9" h="188" extrusionOk="0">
                  <a:moveTo>
                    <a:pt x="95" y="188"/>
                  </a:moveTo>
                  <a:cubicBezTo>
                    <a:pt x="43" y="188"/>
                    <a:pt x="0" y="146"/>
                    <a:pt x="0" y="94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147" y="0"/>
                    <a:pt x="189" y="42"/>
                    <a:pt x="189" y="94"/>
                  </a:cubicBezTo>
                  <a:cubicBezTo>
                    <a:pt x="189" y="146"/>
                    <a:pt x="147" y="188"/>
                    <a:pt x="95" y="188"/>
                  </a:cubicBezTo>
                  <a:close/>
                  <a:moveTo>
                    <a:pt x="95" y="79"/>
                  </a:moveTo>
                  <a:cubicBezTo>
                    <a:pt x="87" y="79"/>
                    <a:pt x="80" y="86"/>
                    <a:pt x="80" y="94"/>
                  </a:cubicBezTo>
                  <a:cubicBezTo>
                    <a:pt x="80" y="110"/>
                    <a:pt x="110" y="110"/>
                    <a:pt x="110" y="94"/>
                  </a:cubicBezTo>
                  <a:cubicBezTo>
                    <a:pt x="110" y="86"/>
                    <a:pt x="103" y="79"/>
                    <a:pt x="95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60"/>
            <p:cNvSpPr/>
            <p:nvPr/>
          </p:nvSpPr>
          <p:spPr>
            <a:xfrm>
              <a:off x="1296" y="2404"/>
              <a:ext cx="39" cy="5"/>
            </a:xfrm>
            <a:custGeom>
              <a:avLst/>
              <a:gdLst/>
              <a:ahLst/>
              <a:cxnLst/>
              <a:rect l="l" t="t" r="r" b="b"/>
              <a:pathLst>
                <a:path w="683" h="80" extrusionOk="0">
                  <a:moveTo>
                    <a:pt x="643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43" y="0"/>
                    <a:pt x="643" y="0"/>
                    <a:pt x="643" y="0"/>
                  </a:cubicBezTo>
                  <a:cubicBezTo>
                    <a:pt x="665" y="0"/>
                    <a:pt x="683" y="18"/>
                    <a:pt x="683" y="40"/>
                  </a:cubicBezTo>
                  <a:cubicBezTo>
                    <a:pt x="683" y="62"/>
                    <a:pt x="665" y="80"/>
                    <a:pt x="643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60"/>
            <p:cNvSpPr/>
            <p:nvPr/>
          </p:nvSpPr>
          <p:spPr>
            <a:xfrm>
              <a:off x="1294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4" h="105" extrusionOk="0">
                  <a:moveTo>
                    <a:pt x="42" y="105"/>
                  </a:moveTo>
                  <a:cubicBezTo>
                    <a:pt x="21" y="105"/>
                    <a:pt x="4" y="90"/>
                    <a:pt x="2" y="69"/>
                  </a:cubicBezTo>
                  <a:cubicBezTo>
                    <a:pt x="0" y="47"/>
                    <a:pt x="16" y="28"/>
                    <a:pt x="38" y="26"/>
                  </a:cubicBezTo>
                  <a:cubicBezTo>
                    <a:pt x="289" y="2"/>
                    <a:pt x="289" y="2"/>
                    <a:pt x="289" y="2"/>
                  </a:cubicBezTo>
                  <a:cubicBezTo>
                    <a:pt x="310" y="0"/>
                    <a:pt x="330" y="16"/>
                    <a:pt x="332" y="38"/>
                  </a:cubicBezTo>
                  <a:cubicBezTo>
                    <a:pt x="334" y="60"/>
                    <a:pt x="318" y="80"/>
                    <a:pt x="296" y="82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4" y="105"/>
                    <a:pt x="43" y="105"/>
                    <a:pt x="42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60"/>
            <p:cNvSpPr/>
            <p:nvPr/>
          </p:nvSpPr>
          <p:spPr>
            <a:xfrm>
              <a:off x="1331" y="2401"/>
              <a:ext cx="9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45" y="128"/>
                  </a:moveTo>
                  <a:cubicBezTo>
                    <a:pt x="34" y="128"/>
                    <a:pt x="22" y="123"/>
                    <a:pt x="15" y="114"/>
                  </a:cubicBezTo>
                  <a:cubicBezTo>
                    <a:pt x="0" y="97"/>
                    <a:pt x="2" y="72"/>
                    <a:pt x="19" y="5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86" y="0"/>
                    <a:pt x="112" y="1"/>
                    <a:pt x="126" y="18"/>
                  </a:cubicBezTo>
                  <a:cubicBezTo>
                    <a:pt x="140" y="35"/>
                    <a:pt x="138" y="60"/>
                    <a:pt x="122" y="74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63" y="124"/>
                    <a:pt x="54" y="128"/>
                    <a:pt x="4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60"/>
            <p:cNvSpPr/>
            <p:nvPr/>
          </p:nvSpPr>
          <p:spPr>
            <a:xfrm>
              <a:off x="1306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94" y="188"/>
                  </a:moveTo>
                  <a:cubicBezTo>
                    <a:pt x="42" y="188"/>
                    <a:pt x="0" y="146"/>
                    <a:pt x="0" y="94"/>
                  </a:cubicBezTo>
                  <a:cubicBezTo>
                    <a:pt x="0" y="42"/>
                    <a:pt x="42" y="0"/>
                    <a:pt x="94" y="0"/>
                  </a:cubicBezTo>
                  <a:cubicBezTo>
                    <a:pt x="146" y="0"/>
                    <a:pt x="188" y="42"/>
                    <a:pt x="188" y="94"/>
                  </a:cubicBezTo>
                  <a:cubicBezTo>
                    <a:pt x="188" y="146"/>
                    <a:pt x="146" y="188"/>
                    <a:pt x="94" y="188"/>
                  </a:cubicBezTo>
                  <a:close/>
                  <a:moveTo>
                    <a:pt x="94" y="79"/>
                  </a:moveTo>
                  <a:cubicBezTo>
                    <a:pt x="86" y="79"/>
                    <a:pt x="79" y="86"/>
                    <a:pt x="79" y="94"/>
                  </a:cubicBezTo>
                  <a:cubicBezTo>
                    <a:pt x="79" y="110"/>
                    <a:pt x="109" y="110"/>
                    <a:pt x="109" y="94"/>
                  </a:cubicBezTo>
                  <a:cubicBezTo>
                    <a:pt x="109" y="86"/>
                    <a:pt x="102" y="79"/>
                    <a:pt x="94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7" name="Google Shape;907;p60"/>
          <p:cNvGrpSpPr/>
          <p:nvPr/>
        </p:nvGrpSpPr>
        <p:grpSpPr>
          <a:xfrm>
            <a:off x="26570818" y="37833841"/>
            <a:ext cx="1257819" cy="2515639"/>
            <a:chOff x="1176" y="2347"/>
            <a:chExt cx="228" cy="228"/>
          </a:xfrm>
        </p:grpSpPr>
        <p:sp>
          <p:nvSpPr>
            <p:cNvPr id="908" name="Google Shape;908;p60"/>
            <p:cNvSpPr/>
            <p:nvPr/>
          </p:nvSpPr>
          <p:spPr>
            <a:xfrm>
              <a:off x="1176" y="2347"/>
              <a:ext cx="228" cy="228"/>
            </a:xfrm>
            <a:custGeom>
              <a:avLst/>
              <a:gdLst/>
              <a:ahLst/>
              <a:cxnLst/>
              <a:rect l="l" t="t" r="r" b="b"/>
              <a:pathLst>
                <a:path w="3796" h="3796" extrusionOk="0">
                  <a:moveTo>
                    <a:pt x="1898" y="3796"/>
                  </a:moveTo>
                  <a:cubicBezTo>
                    <a:pt x="851" y="3796"/>
                    <a:pt x="0" y="2945"/>
                    <a:pt x="0" y="1899"/>
                  </a:cubicBezTo>
                  <a:cubicBezTo>
                    <a:pt x="0" y="852"/>
                    <a:pt x="851" y="0"/>
                    <a:pt x="1898" y="0"/>
                  </a:cubicBezTo>
                  <a:cubicBezTo>
                    <a:pt x="2944" y="0"/>
                    <a:pt x="3796" y="852"/>
                    <a:pt x="3796" y="1899"/>
                  </a:cubicBezTo>
                  <a:cubicBezTo>
                    <a:pt x="3796" y="2945"/>
                    <a:pt x="2944" y="3796"/>
                    <a:pt x="1898" y="3796"/>
                  </a:cubicBezTo>
                  <a:close/>
                  <a:moveTo>
                    <a:pt x="1898" y="80"/>
                  </a:moveTo>
                  <a:cubicBezTo>
                    <a:pt x="895" y="80"/>
                    <a:pt x="79" y="896"/>
                    <a:pt x="79" y="1899"/>
                  </a:cubicBezTo>
                  <a:cubicBezTo>
                    <a:pt x="79" y="2901"/>
                    <a:pt x="895" y="3717"/>
                    <a:pt x="1898" y="3717"/>
                  </a:cubicBezTo>
                  <a:cubicBezTo>
                    <a:pt x="2900" y="3717"/>
                    <a:pt x="3716" y="2901"/>
                    <a:pt x="3716" y="1899"/>
                  </a:cubicBezTo>
                  <a:cubicBezTo>
                    <a:pt x="3716" y="896"/>
                    <a:pt x="2900" y="80"/>
                    <a:pt x="1898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60"/>
            <p:cNvSpPr/>
            <p:nvPr/>
          </p:nvSpPr>
          <p:spPr>
            <a:xfrm>
              <a:off x="1181" y="2426"/>
              <a:ext cx="218" cy="5"/>
            </a:xfrm>
            <a:custGeom>
              <a:avLst/>
              <a:gdLst/>
              <a:ahLst/>
              <a:cxnLst/>
              <a:rect l="l" t="t" r="r" b="b"/>
              <a:pathLst>
                <a:path w="3632" h="80" extrusionOk="0">
                  <a:moveTo>
                    <a:pt x="3592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3592" y="0"/>
                    <a:pt x="3592" y="0"/>
                    <a:pt x="3592" y="0"/>
                  </a:cubicBezTo>
                  <a:cubicBezTo>
                    <a:pt x="3614" y="0"/>
                    <a:pt x="3632" y="18"/>
                    <a:pt x="3632" y="40"/>
                  </a:cubicBezTo>
                  <a:cubicBezTo>
                    <a:pt x="3632" y="62"/>
                    <a:pt x="3614" y="80"/>
                    <a:pt x="3592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60"/>
            <p:cNvSpPr/>
            <p:nvPr/>
          </p:nvSpPr>
          <p:spPr>
            <a:xfrm>
              <a:off x="1296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1702" y="1062"/>
                  </a:moveTo>
                  <a:cubicBezTo>
                    <a:pt x="1696" y="1062"/>
                    <a:pt x="1689" y="1060"/>
                    <a:pt x="1682" y="1056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6" y="69"/>
                    <a:pt x="0" y="45"/>
                    <a:pt x="11" y="26"/>
                  </a:cubicBezTo>
                  <a:cubicBezTo>
                    <a:pt x="22" y="7"/>
                    <a:pt x="46" y="0"/>
                    <a:pt x="65" y="11"/>
                  </a:cubicBezTo>
                  <a:cubicBezTo>
                    <a:pt x="1723" y="988"/>
                    <a:pt x="1723" y="988"/>
                    <a:pt x="1723" y="988"/>
                  </a:cubicBezTo>
                  <a:cubicBezTo>
                    <a:pt x="1742" y="999"/>
                    <a:pt x="1748" y="1023"/>
                    <a:pt x="1737" y="1042"/>
                  </a:cubicBezTo>
                  <a:cubicBezTo>
                    <a:pt x="1729" y="1055"/>
                    <a:pt x="1716" y="1062"/>
                    <a:pt x="1702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60"/>
            <p:cNvSpPr/>
            <p:nvPr/>
          </p:nvSpPr>
          <p:spPr>
            <a:xfrm>
              <a:off x="1287" y="2520"/>
              <a:ext cx="5" cy="54"/>
            </a:xfrm>
            <a:custGeom>
              <a:avLst/>
              <a:gdLst/>
              <a:ahLst/>
              <a:cxnLst/>
              <a:rect l="l" t="t" r="r" b="b"/>
              <a:pathLst>
                <a:path w="80" h="904" extrusionOk="0">
                  <a:moveTo>
                    <a:pt x="40" y="904"/>
                  </a:moveTo>
                  <a:cubicBezTo>
                    <a:pt x="18" y="904"/>
                    <a:pt x="0" y="886"/>
                    <a:pt x="0" y="86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864"/>
                    <a:pt x="80" y="864"/>
                    <a:pt x="80" y="864"/>
                  </a:cubicBezTo>
                  <a:cubicBezTo>
                    <a:pt x="80" y="886"/>
                    <a:pt x="62" y="904"/>
                    <a:pt x="40" y="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60"/>
            <p:cNvSpPr/>
            <p:nvPr/>
          </p:nvSpPr>
          <p:spPr>
            <a:xfrm>
              <a:off x="1306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03" y="1292"/>
                  </a:moveTo>
                  <a:cubicBezTo>
                    <a:pt x="386" y="1292"/>
                    <a:pt x="370" y="1281"/>
                    <a:pt x="365" y="1264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40"/>
                    <a:pt x="2" y="27"/>
                    <a:pt x="10" y="17"/>
                  </a:cubicBezTo>
                  <a:cubicBezTo>
                    <a:pt x="17" y="7"/>
                    <a:pt x="29" y="1"/>
                    <a:pt x="42" y="1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96" y="0"/>
                    <a:pt x="309" y="8"/>
                    <a:pt x="316" y="22"/>
                  </a:cubicBezTo>
                  <a:cubicBezTo>
                    <a:pt x="840" y="1017"/>
                    <a:pt x="840" y="1017"/>
                    <a:pt x="840" y="1017"/>
                  </a:cubicBezTo>
                  <a:cubicBezTo>
                    <a:pt x="850" y="1036"/>
                    <a:pt x="842" y="1061"/>
                    <a:pt x="823" y="1071"/>
                  </a:cubicBezTo>
                  <a:cubicBezTo>
                    <a:pt x="803" y="1081"/>
                    <a:pt x="779" y="1074"/>
                    <a:pt x="769" y="1054"/>
                  </a:cubicBezTo>
                  <a:cubicBezTo>
                    <a:pt x="257" y="80"/>
                    <a:pt x="257" y="80"/>
                    <a:pt x="257" y="80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441" y="1241"/>
                    <a:pt x="441" y="1241"/>
                    <a:pt x="441" y="1241"/>
                  </a:cubicBezTo>
                  <a:cubicBezTo>
                    <a:pt x="448" y="1262"/>
                    <a:pt x="435" y="1285"/>
                    <a:pt x="414" y="1291"/>
                  </a:cubicBezTo>
                  <a:cubicBezTo>
                    <a:pt x="411" y="1292"/>
                    <a:pt x="407" y="1292"/>
                    <a:pt x="403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60"/>
            <p:cNvSpPr/>
            <p:nvPr/>
          </p:nvSpPr>
          <p:spPr>
            <a:xfrm>
              <a:off x="1338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2" h="770" extrusionOk="0">
                  <a:moveTo>
                    <a:pt x="601" y="770"/>
                  </a:moveTo>
                  <a:cubicBezTo>
                    <a:pt x="589" y="770"/>
                    <a:pt x="578" y="765"/>
                    <a:pt x="570" y="75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" y="53"/>
                    <a:pt x="0" y="37"/>
                    <a:pt x="6" y="23"/>
                  </a:cubicBezTo>
                  <a:cubicBezTo>
                    <a:pt x="13" y="9"/>
                    <a:pt x="27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2" y="1"/>
                    <a:pt x="412" y="1"/>
                    <a:pt x="412" y="1"/>
                  </a:cubicBezTo>
                  <a:cubicBezTo>
                    <a:pt x="422" y="1"/>
                    <a:pt x="431" y="4"/>
                    <a:pt x="438" y="10"/>
                  </a:cubicBezTo>
                  <a:cubicBezTo>
                    <a:pt x="854" y="369"/>
                    <a:pt x="854" y="369"/>
                    <a:pt x="854" y="369"/>
                  </a:cubicBezTo>
                  <a:cubicBezTo>
                    <a:pt x="871" y="383"/>
                    <a:pt x="872" y="408"/>
                    <a:pt x="858" y="425"/>
                  </a:cubicBezTo>
                  <a:cubicBezTo>
                    <a:pt x="844" y="442"/>
                    <a:pt x="818" y="444"/>
                    <a:pt x="802" y="429"/>
                  </a:cubicBezTo>
                  <a:cubicBezTo>
                    <a:pt x="397" y="80"/>
                    <a:pt x="397" y="80"/>
                    <a:pt x="397" y="80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632" y="705"/>
                    <a:pt x="632" y="705"/>
                    <a:pt x="632" y="705"/>
                  </a:cubicBezTo>
                  <a:cubicBezTo>
                    <a:pt x="646" y="722"/>
                    <a:pt x="643" y="747"/>
                    <a:pt x="626" y="761"/>
                  </a:cubicBezTo>
                  <a:cubicBezTo>
                    <a:pt x="618" y="767"/>
                    <a:pt x="610" y="770"/>
                    <a:pt x="601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60"/>
            <p:cNvSpPr/>
            <p:nvPr/>
          </p:nvSpPr>
          <p:spPr>
            <a:xfrm>
              <a:off x="1179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45" y="1062"/>
                  </a:moveTo>
                  <a:cubicBezTo>
                    <a:pt x="32" y="1062"/>
                    <a:pt x="18" y="1055"/>
                    <a:pt x="11" y="1042"/>
                  </a:cubicBezTo>
                  <a:cubicBezTo>
                    <a:pt x="0" y="1023"/>
                    <a:pt x="6" y="999"/>
                    <a:pt x="25" y="988"/>
                  </a:cubicBezTo>
                  <a:cubicBezTo>
                    <a:pt x="1682" y="11"/>
                    <a:pt x="1682" y="11"/>
                    <a:pt x="1682" y="11"/>
                  </a:cubicBezTo>
                  <a:cubicBezTo>
                    <a:pt x="1701" y="0"/>
                    <a:pt x="1726" y="7"/>
                    <a:pt x="1737" y="26"/>
                  </a:cubicBezTo>
                  <a:cubicBezTo>
                    <a:pt x="1748" y="45"/>
                    <a:pt x="1742" y="69"/>
                    <a:pt x="1723" y="80"/>
                  </a:cubicBezTo>
                  <a:cubicBezTo>
                    <a:pt x="65" y="1056"/>
                    <a:pt x="65" y="1056"/>
                    <a:pt x="65" y="1056"/>
                  </a:cubicBezTo>
                  <a:cubicBezTo>
                    <a:pt x="59" y="1060"/>
                    <a:pt x="52" y="1062"/>
                    <a:pt x="45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60"/>
            <p:cNvSpPr/>
            <p:nvPr/>
          </p:nvSpPr>
          <p:spPr>
            <a:xfrm>
              <a:off x="1222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47" y="1292"/>
                  </a:moveTo>
                  <a:cubicBezTo>
                    <a:pt x="443" y="1292"/>
                    <a:pt x="439" y="1292"/>
                    <a:pt x="435" y="1291"/>
                  </a:cubicBezTo>
                  <a:cubicBezTo>
                    <a:pt x="414" y="1285"/>
                    <a:pt x="402" y="1262"/>
                    <a:pt x="408" y="1241"/>
                  </a:cubicBezTo>
                  <a:cubicBezTo>
                    <a:pt x="755" y="81"/>
                    <a:pt x="755" y="81"/>
                    <a:pt x="755" y="81"/>
                  </a:cubicBezTo>
                  <a:cubicBezTo>
                    <a:pt x="593" y="80"/>
                    <a:pt x="593" y="80"/>
                    <a:pt x="593" y="80"/>
                  </a:cubicBezTo>
                  <a:cubicBezTo>
                    <a:pt x="81" y="1054"/>
                    <a:pt x="81" y="1054"/>
                    <a:pt x="81" y="1054"/>
                  </a:cubicBezTo>
                  <a:cubicBezTo>
                    <a:pt x="70" y="1074"/>
                    <a:pt x="46" y="1081"/>
                    <a:pt x="27" y="1071"/>
                  </a:cubicBezTo>
                  <a:cubicBezTo>
                    <a:pt x="7" y="1061"/>
                    <a:pt x="0" y="1036"/>
                    <a:pt x="10" y="1017"/>
                  </a:cubicBezTo>
                  <a:cubicBezTo>
                    <a:pt x="533" y="22"/>
                    <a:pt x="533" y="22"/>
                    <a:pt x="533" y="22"/>
                  </a:cubicBezTo>
                  <a:cubicBezTo>
                    <a:pt x="540" y="8"/>
                    <a:pt x="554" y="0"/>
                    <a:pt x="569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21" y="1"/>
                    <a:pt x="832" y="7"/>
                    <a:pt x="840" y="17"/>
                  </a:cubicBezTo>
                  <a:cubicBezTo>
                    <a:pt x="847" y="27"/>
                    <a:pt x="850" y="40"/>
                    <a:pt x="846" y="52"/>
                  </a:cubicBezTo>
                  <a:cubicBezTo>
                    <a:pt x="485" y="1264"/>
                    <a:pt x="485" y="1264"/>
                    <a:pt x="485" y="1264"/>
                  </a:cubicBezTo>
                  <a:cubicBezTo>
                    <a:pt x="480" y="1281"/>
                    <a:pt x="464" y="1292"/>
                    <a:pt x="447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60"/>
            <p:cNvSpPr/>
            <p:nvPr/>
          </p:nvSpPr>
          <p:spPr>
            <a:xfrm>
              <a:off x="1189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3" h="770" extrusionOk="0">
                  <a:moveTo>
                    <a:pt x="272" y="770"/>
                  </a:moveTo>
                  <a:cubicBezTo>
                    <a:pt x="263" y="770"/>
                    <a:pt x="254" y="767"/>
                    <a:pt x="247" y="761"/>
                  </a:cubicBezTo>
                  <a:cubicBezTo>
                    <a:pt x="230" y="747"/>
                    <a:pt x="227" y="722"/>
                    <a:pt x="241" y="705"/>
                  </a:cubicBezTo>
                  <a:cubicBezTo>
                    <a:pt x="747" y="80"/>
                    <a:pt x="747" y="80"/>
                    <a:pt x="747" y="80"/>
                  </a:cubicBezTo>
                  <a:cubicBezTo>
                    <a:pt x="475" y="80"/>
                    <a:pt x="475" y="80"/>
                    <a:pt x="475" y="80"/>
                  </a:cubicBezTo>
                  <a:cubicBezTo>
                    <a:pt x="71" y="429"/>
                    <a:pt x="71" y="429"/>
                    <a:pt x="71" y="429"/>
                  </a:cubicBezTo>
                  <a:cubicBezTo>
                    <a:pt x="54" y="444"/>
                    <a:pt x="29" y="442"/>
                    <a:pt x="14" y="425"/>
                  </a:cubicBezTo>
                  <a:cubicBezTo>
                    <a:pt x="0" y="408"/>
                    <a:pt x="2" y="383"/>
                    <a:pt x="19" y="369"/>
                  </a:cubicBezTo>
                  <a:cubicBezTo>
                    <a:pt x="435" y="10"/>
                    <a:pt x="435" y="10"/>
                    <a:pt x="435" y="10"/>
                  </a:cubicBezTo>
                  <a:cubicBezTo>
                    <a:pt x="442" y="4"/>
                    <a:pt x="451" y="1"/>
                    <a:pt x="461" y="1"/>
                  </a:cubicBezTo>
                  <a:cubicBezTo>
                    <a:pt x="830" y="0"/>
                    <a:pt x="830" y="0"/>
                    <a:pt x="830" y="0"/>
                  </a:cubicBezTo>
                  <a:cubicBezTo>
                    <a:pt x="831" y="0"/>
                    <a:pt x="831" y="0"/>
                    <a:pt x="831" y="0"/>
                  </a:cubicBezTo>
                  <a:cubicBezTo>
                    <a:pt x="846" y="0"/>
                    <a:pt x="860" y="9"/>
                    <a:pt x="866" y="23"/>
                  </a:cubicBezTo>
                  <a:cubicBezTo>
                    <a:pt x="873" y="37"/>
                    <a:pt x="871" y="53"/>
                    <a:pt x="861" y="65"/>
                  </a:cubicBezTo>
                  <a:cubicBezTo>
                    <a:pt x="303" y="755"/>
                    <a:pt x="303" y="755"/>
                    <a:pt x="303" y="755"/>
                  </a:cubicBezTo>
                  <a:cubicBezTo>
                    <a:pt x="295" y="765"/>
                    <a:pt x="283" y="770"/>
                    <a:pt x="272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60"/>
            <p:cNvSpPr/>
            <p:nvPr/>
          </p:nvSpPr>
          <p:spPr>
            <a:xfrm>
              <a:off x="1287" y="2479"/>
              <a:ext cx="5" cy="28"/>
            </a:xfrm>
            <a:custGeom>
              <a:avLst/>
              <a:gdLst/>
              <a:ahLst/>
              <a:cxnLst/>
              <a:rect l="l" t="t" r="r" b="b"/>
              <a:pathLst>
                <a:path w="80" h="464" extrusionOk="0">
                  <a:moveTo>
                    <a:pt x="40" y="464"/>
                  </a:moveTo>
                  <a:cubicBezTo>
                    <a:pt x="18" y="464"/>
                    <a:pt x="0" y="446"/>
                    <a:pt x="0" y="4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424"/>
                    <a:pt x="80" y="424"/>
                    <a:pt x="80" y="424"/>
                  </a:cubicBezTo>
                  <a:cubicBezTo>
                    <a:pt x="80" y="446"/>
                    <a:pt x="62" y="464"/>
                    <a:pt x="40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60"/>
            <p:cNvSpPr/>
            <p:nvPr/>
          </p:nvSpPr>
          <p:spPr>
            <a:xfrm>
              <a:off x="1287" y="2453"/>
              <a:ext cx="5" cy="18"/>
            </a:xfrm>
            <a:custGeom>
              <a:avLst/>
              <a:gdLst/>
              <a:ahLst/>
              <a:cxnLst/>
              <a:rect l="l" t="t" r="r" b="b"/>
              <a:pathLst>
                <a:path w="80" h="299" extrusionOk="0">
                  <a:moveTo>
                    <a:pt x="40" y="299"/>
                  </a:moveTo>
                  <a:cubicBezTo>
                    <a:pt x="18" y="299"/>
                    <a:pt x="0" y="281"/>
                    <a:pt x="0" y="25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259"/>
                    <a:pt x="80" y="259"/>
                    <a:pt x="80" y="259"/>
                  </a:cubicBezTo>
                  <a:cubicBezTo>
                    <a:pt x="80" y="281"/>
                    <a:pt x="62" y="299"/>
                    <a:pt x="40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60"/>
            <p:cNvSpPr/>
            <p:nvPr/>
          </p:nvSpPr>
          <p:spPr>
            <a:xfrm>
              <a:off x="1287" y="2437"/>
              <a:ext cx="5" cy="12"/>
            </a:xfrm>
            <a:custGeom>
              <a:avLst/>
              <a:gdLst/>
              <a:ahLst/>
              <a:cxnLst/>
              <a:rect l="l" t="t" r="r" b="b"/>
              <a:pathLst>
                <a:path w="80" h="200" extrusionOk="0">
                  <a:moveTo>
                    <a:pt x="40" y="200"/>
                  </a:moveTo>
                  <a:cubicBezTo>
                    <a:pt x="18" y="200"/>
                    <a:pt x="0" y="182"/>
                    <a:pt x="0" y="1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160"/>
                    <a:pt x="80" y="160"/>
                    <a:pt x="80" y="160"/>
                  </a:cubicBezTo>
                  <a:cubicBezTo>
                    <a:pt x="80" y="182"/>
                    <a:pt x="62" y="200"/>
                    <a:pt x="40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60"/>
            <p:cNvSpPr/>
            <p:nvPr/>
          </p:nvSpPr>
          <p:spPr>
            <a:xfrm>
              <a:off x="1279" y="2393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76" y="352"/>
                  </a:moveTo>
                  <a:cubicBezTo>
                    <a:pt x="79" y="352"/>
                    <a:pt x="0" y="273"/>
                    <a:pt x="0" y="176"/>
                  </a:cubicBezTo>
                  <a:cubicBezTo>
                    <a:pt x="0" y="79"/>
                    <a:pt x="79" y="0"/>
                    <a:pt x="176" y="0"/>
                  </a:cubicBezTo>
                  <a:cubicBezTo>
                    <a:pt x="273" y="0"/>
                    <a:pt x="352" y="79"/>
                    <a:pt x="352" y="176"/>
                  </a:cubicBezTo>
                  <a:cubicBezTo>
                    <a:pt x="352" y="273"/>
                    <a:pt x="273" y="352"/>
                    <a:pt x="176" y="352"/>
                  </a:cubicBezTo>
                  <a:close/>
                  <a:moveTo>
                    <a:pt x="176" y="80"/>
                  </a:moveTo>
                  <a:cubicBezTo>
                    <a:pt x="123" y="80"/>
                    <a:pt x="80" y="123"/>
                    <a:pt x="80" y="176"/>
                  </a:cubicBezTo>
                  <a:cubicBezTo>
                    <a:pt x="80" y="229"/>
                    <a:pt x="123" y="272"/>
                    <a:pt x="176" y="272"/>
                  </a:cubicBezTo>
                  <a:cubicBezTo>
                    <a:pt x="229" y="272"/>
                    <a:pt x="272" y="229"/>
                    <a:pt x="272" y="176"/>
                  </a:cubicBezTo>
                  <a:cubicBezTo>
                    <a:pt x="272" y="123"/>
                    <a:pt x="229" y="80"/>
                    <a:pt x="176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60"/>
            <p:cNvSpPr/>
            <p:nvPr/>
          </p:nvSpPr>
          <p:spPr>
            <a:xfrm>
              <a:off x="1242" y="2404"/>
              <a:ext cx="42" cy="5"/>
            </a:xfrm>
            <a:custGeom>
              <a:avLst/>
              <a:gdLst/>
              <a:ahLst/>
              <a:cxnLst/>
              <a:rect l="l" t="t" r="r" b="b"/>
              <a:pathLst>
                <a:path w="699" h="80" extrusionOk="0">
                  <a:moveTo>
                    <a:pt x="659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81" y="0"/>
                    <a:pt x="699" y="18"/>
                    <a:pt x="699" y="40"/>
                  </a:cubicBezTo>
                  <a:cubicBezTo>
                    <a:pt x="699" y="62"/>
                    <a:pt x="681" y="80"/>
                    <a:pt x="659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60"/>
            <p:cNvSpPr/>
            <p:nvPr/>
          </p:nvSpPr>
          <p:spPr>
            <a:xfrm>
              <a:off x="1266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5" h="103" extrusionOk="0">
                  <a:moveTo>
                    <a:pt x="293" y="103"/>
                  </a:moveTo>
                  <a:cubicBezTo>
                    <a:pt x="292" y="103"/>
                    <a:pt x="291" y="103"/>
                    <a:pt x="289" y="103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17" y="78"/>
                    <a:pt x="0" y="58"/>
                    <a:pt x="3" y="36"/>
                  </a:cubicBezTo>
                  <a:cubicBezTo>
                    <a:pt x="5" y="15"/>
                    <a:pt x="24" y="0"/>
                    <a:pt x="46" y="0"/>
                  </a:cubicBezTo>
                  <a:cubicBezTo>
                    <a:pt x="297" y="24"/>
                    <a:pt x="297" y="24"/>
                    <a:pt x="297" y="24"/>
                  </a:cubicBezTo>
                  <a:cubicBezTo>
                    <a:pt x="319" y="26"/>
                    <a:pt x="335" y="45"/>
                    <a:pt x="333" y="67"/>
                  </a:cubicBezTo>
                  <a:cubicBezTo>
                    <a:pt x="331" y="88"/>
                    <a:pt x="314" y="103"/>
                    <a:pt x="2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60"/>
            <p:cNvSpPr/>
            <p:nvPr/>
          </p:nvSpPr>
          <p:spPr>
            <a:xfrm>
              <a:off x="1239" y="2401"/>
              <a:ext cx="8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95" y="128"/>
                  </a:moveTo>
                  <a:cubicBezTo>
                    <a:pt x="86" y="128"/>
                    <a:pt x="77" y="125"/>
                    <a:pt x="70" y="118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" y="60"/>
                    <a:pt x="0" y="35"/>
                    <a:pt x="14" y="18"/>
                  </a:cubicBezTo>
                  <a:cubicBezTo>
                    <a:pt x="29" y="1"/>
                    <a:pt x="54" y="0"/>
                    <a:pt x="70" y="14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38" y="72"/>
                    <a:pt x="140" y="97"/>
                    <a:pt x="126" y="114"/>
                  </a:cubicBezTo>
                  <a:cubicBezTo>
                    <a:pt x="118" y="123"/>
                    <a:pt x="107" y="128"/>
                    <a:pt x="9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60"/>
            <p:cNvSpPr/>
            <p:nvPr/>
          </p:nvSpPr>
          <p:spPr>
            <a:xfrm>
              <a:off x="1287" y="2375"/>
              <a:ext cx="5" cy="23"/>
            </a:xfrm>
            <a:custGeom>
              <a:avLst/>
              <a:gdLst/>
              <a:ahLst/>
              <a:cxnLst/>
              <a:rect l="l" t="t" r="r" b="b"/>
              <a:pathLst>
                <a:path w="80" h="381" extrusionOk="0">
                  <a:moveTo>
                    <a:pt x="40" y="381"/>
                  </a:moveTo>
                  <a:cubicBezTo>
                    <a:pt x="18" y="381"/>
                    <a:pt x="0" y="363"/>
                    <a:pt x="0" y="3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341"/>
                    <a:pt x="80" y="341"/>
                    <a:pt x="80" y="341"/>
                  </a:cubicBezTo>
                  <a:cubicBezTo>
                    <a:pt x="80" y="363"/>
                    <a:pt x="62" y="381"/>
                    <a:pt x="40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60"/>
            <p:cNvSpPr/>
            <p:nvPr/>
          </p:nvSpPr>
          <p:spPr>
            <a:xfrm>
              <a:off x="1263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9" h="188" extrusionOk="0">
                  <a:moveTo>
                    <a:pt x="95" y="188"/>
                  </a:moveTo>
                  <a:cubicBezTo>
                    <a:pt x="43" y="188"/>
                    <a:pt x="0" y="146"/>
                    <a:pt x="0" y="94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147" y="0"/>
                    <a:pt x="189" y="42"/>
                    <a:pt x="189" y="94"/>
                  </a:cubicBezTo>
                  <a:cubicBezTo>
                    <a:pt x="189" y="146"/>
                    <a:pt x="147" y="188"/>
                    <a:pt x="95" y="188"/>
                  </a:cubicBezTo>
                  <a:close/>
                  <a:moveTo>
                    <a:pt x="95" y="79"/>
                  </a:moveTo>
                  <a:cubicBezTo>
                    <a:pt x="87" y="79"/>
                    <a:pt x="80" y="86"/>
                    <a:pt x="80" y="94"/>
                  </a:cubicBezTo>
                  <a:cubicBezTo>
                    <a:pt x="80" y="110"/>
                    <a:pt x="110" y="110"/>
                    <a:pt x="110" y="94"/>
                  </a:cubicBezTo>
                  <a:cubicBezTo>
                    <a:pt x="110" y="86"/>
                    <a:pt x="103" y="79"/>
                    <a:pt x="95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60"/>
            <p:cNvSpPr/>
            <p:nvPr/>
          </p:nvSpPr>
          <p:spPr>
            <a:xfrm>
              <a:off x="1296" y="2404"/>
              <a:ext cx="39" cy="5"/>
            </a:xfrm>
            <a:custGeom>
              <a:avLst/>
              <a:gdLst/>
              <a:ahLst/>
              <a:cxnLst/>
              <a:rect l="l" t="t" r="r" b="b"/>
              <a:pathLst>
                <a:path w="683" h="80" extrusionOk="0">
                  <a:moveTo>
                    <a:pt x="643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43" y="0"/>
                    <a:pt x="643" y="0"/>
                    <a:pt x="643" y="0"/>
                  </a:cubicBezTo>
                  <a:cubicBezTo>
                    <a:pt x="665" y="0"/>
                    <a:pt x="683" y="18"/>
                    <a:pt x="683" y="40"/>
                  </a:cubicBezTo>
                  <a:cubicBezTo>
                    <a:pt x="683" y="62"/>
                    <a:pt x="665" y="80"/>
                    <a:pt x="643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60"/>
            <p:cNvSpPr/>
            <p:nvPr/>
          </p:nvSpPr>
          <p:spPr>
            <a:xfrm>
              <a:off x="1294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4" h="105" extrusionOk="0">
                  <a:moveTo>
                    <a:pt x="42" y="105"/>
                  </a:moveTo>
                  <a:cubicBezTo>
                    <a:pt x="21" y="105"/>
                    <a:pt x="4" y="90"/>
                    <a:pt x="2" y="69"/>
                  </a:cubicBezTo>
                  <a:cubicBezTo>
                    <a:pt x="0" y="47"/>
                    <a:pt x="16" y="28"/>
                    <a:pt x="38" y="26"/>
                  </a:cubicBezTo>
                  <a:cubicBezTo>
                    <a:pt x="289" y="2"/>
                    <a:pt x="289" y="2"/>
                    <a:pt x="289" y="2"/>
                  </a:cubicBezTo>
                  <a:cubicBezTo>
                    <a:pt x="310" y="0"/>
                    <a:pt x="330" y="16"/>
                    <a:pt x="332" y="38"/>
                  </a:cubicBezTo>
                  <a:cubicBezTo>
                    <a:pt x="334" y="60"/>
                    <a:pt x="318" y="80"/>
                    <a:pt x="296" y="82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4" y="105"/>
                    <a:pt x="43" y="105"/>
                    <a:pt x="42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60"/>
            <p:cNvSpPr/>
            <p:nvPr/>
          </p:nvSpPr>
          <p:spPr>
            <a:xfrm>
              <a:off x="1331" y="2401"/>
              <a:ext cx="9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45" y="128"/>
                  </a:moveTo>
                  <a:cubicBezTo>
                    <a:pt x="34" y="128"/>
                    <a:pt x="22" y="123"/>
                    <a:pt x="15" y="114"/>
                  </a:cubicBezTo>
                  <a:cubicBezTo>
                    <a:pt x="0" y="97"/>
                    <a:pt x="2" y="72"/>
                    <a:pt x="19" y="5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86" y="0"/>
                    <a:pt x="112" y="1"/>
                    <a:pt x="126" y="18"/>
                  </a:cubicBezTo>
                  <a:cubicBezTo>
                    <a:pt x="140" y="35"/>
                    <a:pt x="138" y="60"/>
                    <a:pt x="122" y="74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63" y="124"/>
                    <a:pt x="54" y="128"/>
                    <a:pt x="4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60"/>
            <p:cNvSpPr/>
            <p:nvPr/>
          </p:nvSpPr>
          <p:spPr>
            <a:xfrm>
              <a:off x="1306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94" y="188"/>
                  </a:moveTo>
                  <a:cubicBezTo>
                    <a:pt x="42" y="188"/>
                    <a:pt x="0" y="146"/>
                    <a:pt x="0" y="94"/>
                  </a:cubicBezTo>
                  <a:cubicBezTo>
                    <a:pt x="0" y="42"/>
                    <a:pt x="42" y="0"/>
                    <a:pt x="94" y="0"/>
                  </a:cubicBezTo>
                  <a:cubicBezTo>
                    <a:pt x="146" y="0"/>
                    <a:pt x="188" y="42"/>
                    <a:pt x="188" y="94"/>
                  </a:cubicBezTo>
                  <a:cubicBezTo>
                    <a:pt x="188" y="146"/>
                    <a:pt x="146" y="188"/>
                    <a:pt x="94" y="188"/>
                  </a:cubicBezTo>
                  <a:close/>
                  <a:moveTo>
                    <a:pt x="94" y="79"/>
                  </a:moveTo>
                  <a:cubicBezTo>
                    <a:pt x="86" y="79"/>
                    <a:pt x="79" y="86"/>
                    <a:pt x="79" y="94"/>
                  </a:cubicBezTo>
                  <a:cubicBezTo>
                    <a:pt x="79" y="110"/>
                    <a:pt x="109" y="110"/>
                    <a:pt x="109" y="94"/>
                  </a:cubicBezTo>
                  <a:cubicBezTo>
                    <a:pt x="109" y="86"/>
                    <a:pt x="102" y="79"/>
                    <a:pt x="94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0" name="Google Shape;930;p60"/>
          <p:cNvGrpSpPr/>
          <p:nvPr/>
        </p:nvGrpSpPr>
        <p:grpSpPr>
          <a:xfrm>
            <a:off x="18763066" y="33709600"/>
            <a:ext cx="1257819" cy="2515639"/>
            <a:chOff x="1176" y="2347"/>
            <a:chExt cx="280" cy="228"/>
          </a:xfrm>
        </p:grpSpPr>
        <p:sp>
          <p:nvSpPr>
            <p:cNvPr id="931" name="Google Shape;931;p60"/>
            <p:cNvSpPr/>
            <p:nvPr/>
          </p:nvSpPr>
          <p:spPr>
            <a:xfrm>
              <a:off x="1176" y="2347"/>
              <a:ext cx="228" cy="228"/>
            </a:xfrm>
            <a:custGeom>
              <a:avLst/>
              <a:gdLst/>
              <a:ahLst/>
              <a:cxnLst/>
              <a:rect l="l" t="t" r="r" b="b"/>
              <a:pathLst>
                <a:path w="3796" h="3796" extrusionOk="0">
                  <a:moveTo>
                    <a:pt x="1898" y="3796"/>
                  </a:moveTo>
                  <a:cubicBezTo>
                    <a:pt x="851" y="3796"/>
                    <a:pt x="0" y="2945"/>
                    <a:pt x="0" y="1899"/>
                  </a:cubicBezTo>
                  <a:cubicBezTo>
                    <a:pt x="0" y="852"/>
                    <a:pt x="851" y="0"/>
                    <a:pt x="1898" y="0"/>
                  </a:cubicBezTo>
                  <a:cubicBezTo>
                    <a:pt x="2944" y="0"/>
                    <a:pt x="3796" y="852"/>
                    <a:pt x="3796" y="1899"/>
                  </a:cubicBezTo>
                  <a:cubicBezTo>
                    <a:pt x="3796" y="2945"/>
                    <a:pt x="2944" y="3796"/>
                    <a:pt x="1898" y="3796"/>
                  </a:cubicBezTo>
                  <a:close/>
                  <a:moveTo>
                    <a:pt x="1898" y="80"/>
                  </a:moveTo>
                  <a:cubicBezTo>
                    <a:pt x="895" y="80"/>
                    <a:pt x="79" y="896"/>
                    <a:pt x="79" y="1899"/>
                  </a:cubicBezTo>
                  <a:cubicBezTo>
                    <a:pt x="79" y="2901"/>
                    <a:pt x="895" y="3717"/>
                    <a:pt x="1898" y="3717"/>
                  </a:cubicBezTo>
                  <a:cubicBezTo>
                    <a:pt x="2900" y="3717"/>
                    <a:pt x="3716" y="2901"/>
                    <a:pt x="3716" y="1899"/>
                  </a:cubicBezTo>
                  <a:cubicBezTo>
                    <a:pt x="3716" y="896"/>
                    <a:pt x="2900" y="80"/>
                    <a:pt x="1898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60"/>
            <p:cNvSpPr/>
            <p:nvPr/>
          </p:nvSpPr>
          <p:spPr>
            <a:xfrm>
              <a:off x="1181" y="2426"/>
              <a:ext cx="218" cy="5"/>
            </a:xfrm>
            <a:custGeom>
              <a:avLst/>
              <a:gdLst/>
              <a:ahLst/>
              <a:cxnLst/>
              <a:rect l="l" t="t" r="r" b="b"/>
              <a:pathLst>
                <a:path w="3632" h="80" extrusionOk="0">
                  <a:moveTo>
                    <a:pt x="3592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3592" y="0"/>
                    <a:pt x="3592" y="0"/>
                    <a:pt x="3592" y="0"/>
                  </a:cubicBezTo>
                  <a:cubicBezTo>
                    <a:pt x="3614" y="0"/>
                    <a:pt x="3632" y="18"/>
                    <a:pt x="3632" y="40"/>
                  </a:cubicBezTo>
                  <a:cubicBezTo>
                    <a:pt x="3632" y="62"/>
                    <a:pt x="3614" y="80"/>
                    <a:pt x="3592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60"/>
            <p:cNvSpPr/>
            <p:nvPr/>
          </p:nvSpPr>
          <p:spPr>
            <a:xfrm>
              <a:off x="1296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1702" y="1062"/>
                  </a:moveTo>
                  <a:cubicBezTo>
                    <a:pt x="1696" y="1062"/>
                    <a:pt x="1689" y="1060"/>
                    <a:pt x="1682" y="1056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6" y="69"/>
                    <a:pt x="0" y="45"/>
                    <a:pt x="11" y="26"/>
                  </a:cubicBezTo>
                  <a:cubicBezTo>
                    <a:pt x="22" y="7"/>
                    <a:pt x="46" y="0"/>
                    <a:pt x="65" y="11"/>
                  </a:cubicBezTo>
                  <a:cubicBezTo>
                    <a:pt x="1723" y="988"/>
                    <a:pt x="1723" y="988"/>
                    <a:pt x="1723" y="988"/>
                  </a:cubicBezTo>
                  <a:cubicBezTo>
                    <a:pt x="1742" y="999"/>
                    <a:pt x="1748" y="1023"/>
                    <a:pt x="1737" y="1042"/>
                  </a:cubicBezTo>
                  <a:cubicBezTo>
                    <a:pt x="1729" y="1055"/>
                    <a:pt x="1716" y="1062"/>
                    <a:pt x="1702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60"/>
            <p:cNvSpPr/>
            <p:nvPr/>
          </p:nvSpPr>
          <p:spPr>
            <a:xfrm>
              <a:off x="1287" y="2520"/>
              <a:ext cx="5" cy="54"/>
            </a:xfrm>
            <a:custGeom>
              <a:avLst/>
              <a:gdLst/>
              <a:ahLst/>
              <a:cxnLst/>
              <a:rect l="l" t="t" r="r" b="b"/>
              <a:pathLst>
                <a:path w="80" h="904" extrusionOk="0">
                  <a:moveTo>
                    <a:pt x="40" y="904"/>
                  </a:moveTo>
                  <a:cubicBezTo>
                    <a:pt x="18" y="904"/>
                    <a:pt x="0" y="886"/>
                    <a:pt x="0" y="86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864"/>
                    <a:pt x="80" y="864"/>
                    <a:pt x="80" y="864"/>
                  </a:cubicBezTo>
                  <a:cubicBezTo>
                    <a:pt x="80" y="886"/>
                    <a:pt x="62" y="904"/>
                    <a:pt x="40" y="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60"/>
            <p:cNvSpPr/>
            <p:nvPr/>
          </p:nvSpPr>
          <p:spPr>
            <a:xfrm>
              <a:off x="1306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03" y="1292"/>
                  </a:moveTo>
                  <a:cubicBezTo>
                    <a:pt x="386" y="1292"/>
                    <a:pt x="370" y="1281"/>
                    <a:pt x="365" y="1264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40"/>
                    <a:pt x="2" y="27"/>
                    <a:pt x="10" y="17"/>
                  </a:cubicBezTo>
                  <a:cubicBezTo>
                    <a:pt x="17" y="7"/>
                    <a:pt x="29" y="1"/>
                    <a:pt x="42" y="1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96" y="0"/>
                    <a:pt x="309" y="8"/>
                    <a:pt x="316" y="22"/>
                  </a:cubicBezTo>
                  <a:cubicBezTo>
                    <a:pt x="840" y="1017"/>
                    <a:pt x="840" y="1017"/>
                    <a:pt x="840" y="1017"/>
                  </a:cubicBezTo>
                  <a:cubicBezTo>
                    <a:pt x="850" y="1036"/>
                    <a:pt x="842" y="1061"/>
                    <a:pt x="823" y="1071"/>
                  </a:cubicBezTo>
                  <a:cubicBezTo>
                    <a:pt x="803" y="1081"/>
                    <a:pt x="779" y="1074"/>
                    <a:pt x="769" y="1054"/>
                  </a:cubicBezTo>
                  <a:cubicBezTo>
                    <a:pt x="257" y="80"/>
                    <a:pt x="257" y="80"/>
                    <a:pt x="257" y="80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441" y="1241"/>
                    <a:pt x="441" y="1241"/>
                    <a:pt x="441" y="1241"/>
                  </a:cubicBezTo>
                  <a:cubicBezTo>
                    <a:pt x="448" y="1262"/>
                    <a:pt x="435" y="1285"/>
                    <a:pt x="414" y="1291"/>
                  </a:cubicBezTo>
                  <a:cubicBezTo>
                    <a:pt x="411" y="1292"/>
                    <a:pt x="407" y="1292"/>
                    <a:pt x="403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60"/>
            <p:cNvSpPr/>
            <p:nvPr/>
          </p:nvSpPr>
          <p:spPr>
            <a:xfrm>
              <a:off x="1338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2" h="770" extrusionOk="0">
                  <a:moveTo>
                    <a:pt x="601" y="770"/>
                  </a:moveTo>
                  <a:cubicBezTo>
                    <a:pt x="589" y="770"/>
                    <a:pt x="578" y="765"/>
                    <a:pt x="570" y="75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" y="53"/>
                    <a:pt x="0" y="37"/>
                    <a:pt x="6" y="23"/>
                  </a:cubicBezTo>
                  <a:cubicBezTo>
                    <a:pt x="13" y="9"/>
                    <a:pt x="27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2" y="1"/>
                    <a:pt x="412" y="1"/>
                    <a:pt x="412" y="1"/>
                  </a:cubicBezTo>
                  <a:cubicBezTo>
                    <a:pt x="422" y="1"/>
                    <a:pt x="431" y="4"/>
                    <a:pt x="438" y="10"/>
                  </a:cubicBezTo>
                  <a:cubicBezTo>
                    <a:pt x="854" y="369"/>
                    <a:pt x="854" y="369"/>
                    <a:pt x="854" y="369"/>
                  </a:cubicBezTo>
                  <a:cubicBezTo>
                    <a:pt x="871" y="383"/>
                    <a:pt x="872" y="408"/>
                    <a:pt x="858" y="425"/>
                  </a:cubicBezTo>
                  <a:cubicBezTo>
                    <a:pt x="844" y="442"/>
                    <a:pt x="818" y="444"/>
                    <a:pt x="802" y="429"/>
                  </a:cubicBezTo>
                  <a:cubicBezTo>
                    <a:pt x="397" y="80"/>
                    <a:pt x="397" y="80"/>
                    <a:pt x="397" y="80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632" y="705"/>
                    <a:pt x="632" y="705"/>
                    <a:pt x="632" y="705"/>
                  </a:cubicBezTo>
                  <a:cubicBezTo>
                    <a:pt x="646" y="722"/>
                    <a:pt x="643" y="747"/>
                    <a:pt x="626" y="761"/>
                  </a:cubicBezTo>
                  <a:cubicBezTo>
                    <a:pt x="618" y="767"/>
                    <a:pt x="610" y="770"/>
                    <a:pt x="601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60"/>
            <p:cNvSpPr/>
            <p:nvPr/>
          </p:nvSpPr>
          <p:spPr>
            <a:xfrm>
              <a:off x="1179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45" y="1062"/>
                  </a:moveTo>
                  <a:cubicBezTo>
                    <a:pt x="32" y="1062"/>
                    <a:pt x="18" y="1055"/>
                    <a:pt x="11" y="1042"/>
                  </a:cubicBezTo>
                  <a:cubicBezTo>
                    <a:pt x="0" y="1023"/>
                    <a:pt x="6" y="999"/>
                    <a:pt x="25" y="988"/>
                  </a:cubicBezTo>
                  <a:cubicBezTo>
                    <a:pt x="1682" y="11"/>
                    <a:pt x="1682" y="11"/>
                    <a:pt x="1682" y="11"/>
                  </a:cubicBezTo>
                  <a:cubicBezTo>
                    <a:pt x="1701" y="0"/>
                    <a:pt x="1726" y="7"/>
                    <a:pt x="1737" y="26"/>
                  </a:cubicBezTo>
                  <a:cubicBezTo>
                    <a:pt x="1748" y="45"/>
                    <a:pt x="1742" y="69"/>
                    <a:pt x="1723" y="80"/>
                  </a:cubicBezTo>
                  <a:cubicBezTo>
                    <a:pt x="65" y="1056"/>
                    <a:pt x="65" y="1056"/>
                    <a:pt x="65" y="1056"/>
                  </a:cubicBezTo>
                  <a:cubicBezTo>
                    <a:pt x="59" y="1060"/>
                    <a:pt x="52" y="1062"/>
                    <a:pt x="45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60"/>
            <p:cNvSpPr/>
            <p:nvPr/>
          </p:nvSpPr>
          <p:spPr>
            <a:xfrm>
              <a:off x="1222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47" y="1292"/>
                  </a:moveTo>
                  <a:cubicBezTo>
                    <a:pt x="443" y="1292"/>
                    <a:pt x="439" y="1292"/>
                    <a:pt x="435" y="1291"/>
                  </a:cubicBezTo>
                  <a:cubicBezTo>
                    <a:pt x="414" y="1285"/>
                    <a:pt x="402" y="1262"/>
                    <a:pt x="408" y="1241"/>
                  </a:cubicBezTo>
                  <a:cubicBezTo>
                    <a:pt x="755" y="81"/>
                    <a:pt x="755" y="81"/>
                    <a:pt x="755" y="81"/>
                  </a:cubicBezTo>
                  <a:cubicBezTo>
                    <a:pt x="593" y="80"/>
                    <a:pt x="593" y="80"/>
                    <a:pt x="593" y="80"/>
                  </a:cubicBezTo>
                  <a:cubicBezTo>
                    <a:pt x="81" y="1054"/>
                    <a:pt x="81" y="1054"/>
                    <a:pt x="81" y="1054"/>
                  </a:cubicBezTo>
                  <a:cubicBezTo>
                    <a:pt x="70" y="1074"/>
                    <a:pt x="46" y="1081"/>
                    <a:pt x="27" y="1071"/>
                  </a:cubicBezTo>
                  <a:cubicBezTo>
                    <a:pt x="7" y="1061"/>
                    <a:pt x="0" y="1036"/>
                    <a:pt x="10" y="1017"/>
                  </a:cubicBezTo>
                  <a:cubicBezTo>
                    <a:pt x="533" y="22"/>
                    <a:pt x="533" y="22"/>
                    <a:pt x="533" y="22"/>
                  </a:cubicBezTo>
                  <a:cubicBezTo>
                    <a:pt x="540" y="8"/>
                    <a:pt x="554" y="0"/>
                    <a:pt x="569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21" y="1"/>
                    <a:pt x="832" y="7"/>
                    <a:pt x="840" y="17"/>
                  </a:cubicBezTo>
                  <a:cubicBezTo>
                    <a:pt x="847" y="27"/>
                    <a:pt x="850" y="40"/>
                    <a:pt x="846" y="52"/>
                  </a:cubicBezTo>
                  <a:cubicBezTo>
                    <a:pt x="485" y="1264"/>
                    <a:pt x="485" y="1264"/>
                    <a:pt x="485" y="1264"/>
                  </a:cubicBezTo>
                  <a:cubicBezTo>
                    <a:pt x="480" y="1281"/>
                    <a:pt x="464" y="1292"/>
                    <a:pt x="447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60"/>
            <p:cNvSpPr/>
            <p:nvPr/>
          </p:nvSpPr>
          <p:spPr>
            <a:xfrm>
              <a:off x="1189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3" h="770" extrusionOk="0">
                  <a:moveTo>
                    <a:pt x="272" y="770"/>
                  </a:moveTo>
                  <a:cubicBezTo>
                    <a:pt x="263" y="770"/>
                    <a:pt x="254" y="767"/>
                    <a:pt x="247" y="761"/>
                  </a:cubicBezTo>
                  <a:cubicBezTo>
                    <a:pt x="230" y="747"/>
                    <a:pt x="227" y="722"/>
                    <a:pt x="241" y="705"/>
                  </a:cubicBezTo>
                  <a:cubicBezTo>
                    <a:pt x="747" y="80"/>
                    <a:pt x="747" y="80"/>
                    <a:pt x="747" y="80"/>
                  </a:cubicBezTo>
                  <a:cubicBezTo>
                    <a:pt x="475" y="80"/>
                    <a:pt x="475" y="80"/>
                    <a:pt x="475" y="80"/>
                  </a:cubicBezTo>
                  <a:cubicBezTo>
                    <a:pt x="71" y="429"/>
                    <a:pt x="71" y="429"/>
                    <a:pt x="71" y="429"/>
                  </a:cubicBezTo>
                  <a:cubicBezTo>
                    <a:pt x="54" y="444"/>
                    <a:pt x="29" y="442"/>
                    <a:pt x="14" y="425"/>
                  </a:cubicBezTo>
                  <a:cubicBezTo>
                    <a:pt x="0" y="408"/>
                    <a:pt x="2" y="383"/>
                    <a:pt x="19" y="369"/>
                  </a:cubicBezTo>
                  <a:cubicBezTo>
                    <a:pt x="435" y="10"/>
                    <a:pt x="435" y="10"/>
                    <a:pt x="435" y="10"/>
                  </a:cubicBezTo>
                  <a:cubicBezTo>
                    <a:pt x="442" y="4"/>
                    <a:pt x="451" y="1"/>
                    <a:pt x="461" y="1"/>
                  </a:cubicBezTo>
                  <a:cubicBezTo>
                    <a:pt x="830" y="0"/>
                    <a:pt x="830" y="0"/>
                    <a:pt x="830" y="0"/>
                  </a:cubicBezTo>
                  <a:cubicBezTo>
                    <a:pt x="831" y="0"/>
                    <a:pt x="831" y="0"/>
                    <a:pt x="831" y="0"/>
                  </a:cubicBezTo>
                  <a:cubicBezTo>
                    <a:pt x="846" y="0"/>
                    <a:pt x="860" y="9"/>
                    <a:pt x="866" y="23"/>
                  </a:cubicBezTo>
                  <a:cubicBezTo>
                    <a:pt x="873" y="37"/>
                    <a:pt x="871" y="53"/>
                    <a:pt x="861" y="65"/>
                  </a:cubicBezTo>
                  <a:cubicBezTo>
                    <a:pt x="303" y="755"/>
                    <a:pt x="303" y="755"/>
                    <a:pt x="303" y="755"/>
                  </a:cubicBezTo>
                  <a:cubicBezTo>
                    <a:pt x="295" y="765"/>
                    <a:pt x="283" y="770"/>
                    <a:pt x="272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60"/>
            <p:cNvSpPr/>
            <p:nvPr/>
          </p:nvSpPr>
          <p:spPr>
            <a:xfrm>
              <a:off x="1287" y="2479"/>
              <a:ext cx="5" cy="28"/>
            </a:xfrm>
            <a:custGeom>
              <a:avLst/>
              <a:gdLst/>
              <a:ahLst/>
              <a:cxnLst/>
              <a:rect l="l" t="t" r="r" b="b"/>
              <a:pathLst>
                <a:path w="80" h="464" extrusionOk="0">
                  <a:moveTo>
                    <a:pt x="40" y="464"/>
                  </a:moveTo>
                  <a:cubicBezTo>
                    <a:pt x="18" y="464"/>
                    <a:pt x="0" y="446"/>
                    <a:pt x="0" y="4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424"/>
                    <a:pt x="80" y="424"/>
                    <a:pt x="80" y="424"/>
                  </a:cubicBezTo>
                  <a:cubicBezTo>
                    <a:pt x="80" y="446"/>
                    <a:pt x="62" y="464"/>
                    <a:pt x="40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60"/>
            <p:cNvSpPr/>
            <p:nvPr/>
          </p:nvSpPr>
          <p:spPr>
            <a:xfrm>
              <a:off x="1287" y="2453"/>
              <a:ext cx="5" cy="18"/>
            </a:xfrm>
            <a:custGeom>
              <a:avLst/>
              <a:gdLst/>
              <a:ahLst/>
              <a:cxnLst/>
              <a:rect l="l" t="t" r="r" b="b"/>
              <a:pathLst>
                <a:path w="80" h="299" extrusionOk="0">
                  <a:moveTo>
                    <a:pt x="40" y="299"/>
                  </a:moveTo>
                  <a:cubicBezTo>
                    <a:pt x="18" y="299"/>
                    <a:pt x="0" y="281"/>
                    <a:pt x="0" y="25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259"/>
                    <a:pt x="80" y="259"/>
                    <a:pt x="80" y="259"/>
                  </a:cubicBezTo>
                  <a:cubicBezTo>
                    <a:pt x="80" y="281"/>
                    <a:pt x="62" y="299"/>
                    <a:pt x="40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60"/>
            <p:cNvSpPr/>
            <p:nvPr/>
          </p:nvSpPr>
          <p:spPr>
            <a:xfrm>
              <a:off x="1287" y="2437"/>
              <a:ext cx="5" cy="12"/>
            </a:xfrm>
            <a:custGeom>
              <a:avLst/>
              <a:gdLst/>
              <a:ahLst/>
              <a:cxnLst/>
              <a:rect l="l" t="t" r="r" b="b"/>
              <a:pathLst>
                <a:path w="80" h="200" extrusionOk="0">
                  <a:moveTo>
                    <a:pt x="40" y="200"/>
                  </a:moveTo>
                  <a:cubicBezTo>
                    <a:pt x="18" y="200"/>
                    <a:pt x="0" y="182"/>
                    <a:pt x="0" y="1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160"/>
                    <a:pt x="80" y="160"/>
                    <a:pt x="80" y="160"/>
                  </a:cubicBezTo>
                  <a:cubicBezTo>
                    <a:pt x="80" y="182"/>
                    <a:pt x="62" y="200"/>
                    <a:pt x="40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60"/>
            <p:cNvSpPr/>
            <p:nvPr/>
          </p:nvSpPr>
          <p:spPr>
            <a:xfrm>
              <a:off x="1279" y="2393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76" y="352"/>
                  </a:moveTo>
                  <a:cubicBezTo>
                    <a:pt x="79" y="352"/>
                    <a:pt x="0" y="273"/>
                    <a:pt x="0" y="176"/>
                  </a:cubicBezTo>
                  <a:cubicBezTo>
                    <a:pt x="0" y="79"/>
                    <a:pt x="79" y="0"/>
                    <a:pt x="176" y="0"/>
                  </a:cubicBezTo>
                  <a:cubicBezTo>
                    <a:pt x="273" y="0"/>
                    <a:pt x="352" y="79"/>
                    <a:pt x="352" y="176"/>
                  </a:cubicBezTo>
                  <a:cubicBezTo>
                    <a:pt x="352" y="273"/>
                    <a:pt x="273" y="352"/>
                    <a:pt x="176" y="352"/>
                  </a:cubicBezTo>
                  <a:close/>
                  <a:moveTo>
                    <a:pt x="176" y="80"/>
                  </a:moveTo>
                  <a:cubicBezTo>
                    <a:pt x="123" y="80"/>
                    <a:pt x="80" y="123"/>
                    <a:pt x="80" y="176"/>
                  </a:cubicBezTo>
                  <a:cubicBezTo>
                    <a:pt x="80" y="229"/>
                    <a:pt x="123" y="272"/>
                    <a:pt x="176" y="272"/>
                  </a:cubicBezTo>
                  <a:cubicBezTo>
                    <a:pt x="229" y="272"/>
                    <a:pt x="272" y="229"/>
                    <a:pt x="272" y="176"/>
                  </a:cubicBezTo>
                  <a:cubicBezTo>
                    <a:pt x="272" y="123"/>
                    <a:pt x="229" y="80"/>
                    <a:pt x="176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60"/>
            <p:cNvSpPr/>
            <p:nvPr/>
          </p:nvSpPr>
          <p:spPr>
            <a:xfrm>
              <a:off x="1242" y="2404"/>
              <a:ext cx="42" cy="5"/>
            </a:xfrm>
            <a:custGeom>
              <a:avLst/>
              <a:gdLst/>
              <a:ahLst/>
              <a:cxnLst/>
              <a:rect l="l" t="t" r="r" b="b"/>
              <a:pathLst>
                <a:path w="699" h="80" extrusionOk="0">
                  <a:moveTo>
                    <a:pt x="659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81" y="0"/>
                    <a:pt x="699" y="18"/>
                    <a:pt x="699" y="40"/>
                  </a:cubicBezTo>
                  <a:cubicBezTo>
                    <a:pt x="699" y="62"/>
                    <a:pt x="681" y="80"/>
                    <a:pt x="659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60"/>
            <p:cNvSpPr/>
            <p:nvPr/>
          </p:nvSpPr>
          <p:spPr>
            <a:xfrm>
              <a:off x="1436" y="2490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5" h="103" extrusionOk="0">
                  <a:moveTo>
                    <a:pt x="293" y="103"/>
                  </a:moveTo>
                  <a:cubicBezTo>
                    <a:pt x="292" y="103"/>
                    <a:pt x="291" y="103"/>
                    <a:pt x="289" y="103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17" y="78"/>
                    <a:pt x="0" y="58"/>
                    <a:pt x="3" y="36"/>
                  </a:cubicBezTo>
                  <a:cubicBezTo>
                    <a:pt x="5" y="15"/>
                    <a:pt x="24" y="0"/>
                    <a:pt x="46" y="0"/>
                  </a:cubicBezTo>
                  <a:cubicBezTo>
                    <a:pt x="297" y="24"/>
                    <a:pt x="297" y="24"/>
                    <a:pt x="297" y="24"/>
                  </a:cubicBezTo>
                  <a:cubicBezTo>
                    <a:pt x="319" y="26"/>
                    <a:pt x="335" y="45"/>
                    <a:pt x="333" y="67"/>
                  </a:cubicBezTo>
                  <a:cubicBezTo>
                    <a:pt x="331" y="88"/>
                    <a:pt x="314" y="103"/>
                    <a:pt x="2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60"/>
            <p:cNvSpPr/>
            <p:nvPr/>
          </p:nvSpPr>
          <p:spPr>
            <a:xfrm>
              <a:off x="1239" y="2401"/>
              <a:ext cx="8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95" y="128"/>
                  </a:moveTo>
                  <a:cubicBezTo>
                    <a:pt x="86" y="128"/>
                    <a:pt x="77" y="125"/>
                    <a:pt x="70" y="118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" y="60"/>
                    <a:pt x="0" y="35"/>
                    <a:pt x="14" y="18"/>
                  </a:cubicBezTo>
                  <a:cubicBezTo>
                    <a:pt x="29" y="1"/>
                    <a:pt x="54" y="0"/>
                    <a:pt x="70" y="14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38" y="72"/>
                    <a:pt x="140" y="97"/>
                    <a:pt x="126" y="114"/>
                  </a:cubicBezTo>
                  <a:cubicBezTo>
                    <a:pt x="118" y="123"/>
                    <a:pt x="107" y="128"/>
                    <a:pt x="9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60"/>
            <p:cNvSpPr/>
            <p:nvPr/>
          </p:nvSpPr>
          <p:spPr>
            <a:xfrm>
              <a:off x="1287" y="2375"/>
              <a:ext cx="5" cy="23"/>
            </a:xfrm>
            <a:custGeom>
              <a:avLst/>
              <a:gdLst/>
              <a:ahLst/>
              <a:cxnLst/>
              <a:rect l="l" t="t" r="r" b="b"/>
              <a:pathLst>
                <a:path w="80" h="381" extrusionOk="0">
                  <a:moveTo>
                    <a:pt x="40" y="381"/>
                  </a:moveTo>
                  <a:cubicBezTo>
                    <a:pt x="18" y="381"/>
                    <a:pt x="0" y="363"/>
                    <a:pt x="0" y="3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341"/>
                    <a:pt x="80" y="341"/>
                    <a:pt x="80" y="341"/>
                  </a:cubicBezTo>
                  <a:cubicBezTo>
                    <a:pt x="80" y="363"/>
                    <a:pt x="62" y="381"/>
                    <a:pt x="40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60"/>
            <p:cNvSpPr/>
            <p:nvPr/>
          </p:nvSpPr>
          <p:spPr>
            <a:xfrm>
              <a:off x="1263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9" h="188" extrusionOk="0">
                  <a:moveTo>
                    <a:pt x="95" y="188"/>
                  </a:moveTo>
                  <a:cubicBezTo>
                    <a:pt x="43" y="188"/>
                    <a:pt x="0" y="146"/>
                    <a:pt x="0" y="94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147" y="0"/>
                    <a:pt x="189" y="42"/>
                    <a:pt x="189" y="94"/>
                  </a:cubicBezTo>
                  <a:cubicBezTo>
                    <a:pt x="189" y="146"/>
                    <a:pt x="147" y="188"/>
                    <a:pt x="95" y="188"/>
                  </a:cubicBezTo>
                  <a:close/>
                  <a:moveTo>
                    <a:pt x="95" y="79"/>
                  </a:moveTo>
                  <a:cubicBezTo>
                    <a:pt x="87" y="79"/>
                    <a:pt x="80" y="86"/>
                    <a:pt x="80" y="94"/>
                  </a:cubicBezTo>
                  <a:cubicBezTo>
                    <a:pt x="80" y="110"/>
                    <a:pt x="110" y="110"/>
                    <a:pt x="110" y="94"/>
                  </a:cubicBezTo>
                  <a:cubicBezTo>
                    <a:pt x="110" y="86"/>
                    <a:pt x="103" y="79"/>
                    <a:pt x="95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60"/>
            <p:cNvSpPr/>
            <p:nvPr/>
          </p:nvSpPr>
          <p:spPr>
            <a:xfrm>
              <a:off x="1296" y="2404"/>
              <a:ext cx="39" cy="5"/>
            </a:xfrm>
            <a:custGeom>
              <a:avLst/>
              <a:gdLst/>
              <a:ahLst/>
              <a:cxnLst/>
              <a:rect l="l" t="t" r="r" b="b"/>
              <a:pathLst>
                <a:path w="683" h="80" extrusionOk="0">
                  <a:moveTo>
                    <a:pt x="643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43" y="0"/>
                    <a:pt x="643" y="0"/>
                    <a:pt x="643" y="0"/>
                  </a:cubicBezTo>
                  <a:cubicBezTo>
                    <a:pt x="665" y="0"/>
                    <a:pt x="683" y="18"/>
                    <a:pt x="683" y="40"/>
                  </a:cubicBezTo>
                  <a:cubicBezTo>
                    <a:pt x="683" y="62"/>
                    <a:pt x="665" y="80"/>
                    <a:pt x="643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60"/>
            <p:cNvSpPr/>
            <p:nvPr/>
          </p:nvSpPr>
          <p:spPr>
            <a:xfrm>
              <a:off x="1294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4" h="105" extrusionOk="0">
                  <a:moveTo>
                    <a:pt x="42" y="105"/>
                  </a:moveTo>
                  <a:cubicBezTo>
                    <a:pt x="21" y="105"/>
                    <a:pt x="4" y="90"/>
                    <a:pt x="2" y="69"/>
                  </a:cubicBezTo>
                  <a:cubicBezTo>
                    <a:pt x="0" y="47"/>
                    <a:pt x="16" y="28"/>
                    <a:pt x="38" y="26"/>
                  </a:cubicBezTo>
                  <a:cubicBezTo>
                    <a:pt x="289" y="2"/>
                    <a:pt x="289" y="2"/>
                    <a:pt x="289" y="2"/>
                  </a:cubicBezTo>
                  <a:cubicBezTo>
                    <a:pt x="310" y="0"/>
                    <a:pt x="330" y="16"/>
                    <a:pt x="332" y="38"/>
                  </a:cubicBezTo>
                  <a:cubicBezTo>
                    <a:pt x="334" y="60"/>
                    <a:pt x="318" y="80"/>
                    <a:pt x="296" y="82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4" y="105"/>
                    <a:pt x="43" y="105"/>
                    <a:pt x="42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60"/>
            <p:cNvSpPr/>
            <p:nvPr/>
          </p:nvSpPr>
          <p:spPr>
            <a:xfrm>
              <a:off x="1331" y="2401"/>
              <a:ext cx="9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45" y="128"/>
                  </a:moveTo>
                  <a:cubicBezTo>
                    <a:pt x="34" y="128"/>
                    <a:pt x="22" y="123"/>
                    <a:pt x="15" y="114"/>
                  </a:cubicBezTo>
                  <a:cubicBezTo>
                    <a:pt x="0" y="97"/>
                    <a:pt x="2" y="72"/>
                    <a:pt x="19" y="5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86" y="0"/>
                    <a:pt x="112" y="1"/>
                    <a:pt x="126" y="18"/>
                  </a:cubicBezTo>
                  <a:cubicBezTo>
                    <a:pt x="140" y="35"/>
                    <a:pt x="138" y="60"/>
                    <a:pt x="122" y="74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63" y="124"/>
                    <a:pt x="54" y="128"/>
                    <a:pt x="4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60"/>
            <p:cNvSpPr/>
            <p:nvPr/>
          </p:nvSpPr>
          <p:spPr>
            <a:xfrm>
              <a:off x="1306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94" y="188"/>
                  </a:moveTo>
                  <a:cubicBezTo>
                    <a:pt x="42" y="188"/>
                    <a:pt x="0" y="146"/>
                    <a:pt x="0" y="94"/>
                  </a:cubicBezTo>
                  <a:cubicBezTo>
                    <a:pt x="0" y="42"/>
                    <a:pt x="42" y="0"/>
                    <a:pt x="94" y="0"/>
                  </a:cubicBezTo>
                  <a:cubicBezTo>
                    <a:pt x="146" y="0"/>
                    <a:pt x="188" y="42"/>
                    <a:pt x="188" y="94"/>
                  </a:cubicBezTo>
                  <a:cubicBezTo>
                    <a:pt x="188" y="146"/>
                    <a:pt x="146" y="188"/>
                    <a:pt x="94" y="188"/>
                  </a:cubicBezTo>
                  <a:close/>
                  <a:moveTo>
                    <a:pt x="94" y="79"/>
                  </a:moveTo>
                  <a:cubicBezTo>
                    <a:pt x="86" y="79"/>
                    <a:pt x="79" y="86"/>
                    <a:pt x="79" y="94"/>
                  </a:cubicBezTo>
                  <a:cubicBezTo>
                    <a:pt x="79" y="110"/>
                    <a:pt x="109" y="110"/>
                    <a:pt x="109" y="94"/>
                  </a:cubicBezTo>
                  <a:cubicBezTo>
                    <a:pt x="109" y="86"/>
                    <a:pt x="102" y="79"/>
                    <a:pt x="94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3" name="Google Shape;953;p60"/>
          <p:cNvSpPr txBox="1">
            <a:spLocks noGrp="1"/>
          </p:cNvSpPr>
          <p:nvPr>
            <p:ph type="sldNum" idx="12"/>
          </p:nvPr>
        </p:nvSpPr>
        <p:spPr>
          <a:xfrm>
            <a:off x="8212300" y="318875"/>
            <a:ext cx="2967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 b="1">
                <a:solidFill>
                  <a:schemeClr val="lt1"/>
                </a:solidFill>
              </a:rPr>
              <a:t>3</a:t>
            </a:fld>
            <a:endParaRPr b="1">
              <a:solidFill>
                <a:schemeClr val="lt1"/>
              </a:solidFill>
            </a:endParaRPr>
          </a:p>
        </p:txBody>
      </p:sp>
      <p:pic>
        <p:nvPicPr>
          <p:cNvPr id="954" name="Google Shape;95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3175" y="1306750"/>
            <a:ext cx="4077649" cy="635975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60"/>
          <p:cNvSpPr/>
          <p:nvPr/>
        </p:nvSpPr>
        <p:spPr>
          <a:xfrm flipH="1">
            <a:off x="3381352" y="916100"/>
            <a:ext cx="1422900" cy="211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84B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205B"/>
                </a:solidFill>
              </a:rPr>
              <a:t>Hinge stiffness</a:t>
            </a:r>
            <a:endParaRPr>
              <a:solidFill>
                <a:srgbClr val="00205B"/>
              </a:solidFill>
            </a:endParaRPr>
          </a:p>
        </p:txBody>
      </p:sp>
      <p:sp>
        <p:nvSpPr>
          <p:cNvPr id="956" name="Google Shape;956;p60"/>
          <p:cNvSpPr/>
          <p:nvPr/>
        </p:nvSpPr>
        <p:spPr>
          <a:xfrm>
            <a:off x="3222197" y="1139312"/>
            <a:ext cx="484592" cy="424601"/>
          </a:xfrm>
          <a:custGeom>
            <a:avLst/>
            <a:gdLst/>
            <a:ahLst/>
            <a:cxnLst/>
            <a:rect l="l" t="t" r="r" b="b"/>
            <a:pathLst>
              <a:path w="18730" h="16669" extrusionOk="0">
                <a:moveTo>
                  <a:pt x="0" y="16669"/>
                </a:moveTo>
                <a:cubicBezTo>
                  <a:pt x="857" y="15288"/>
                  <a:pt x="2738" y="10486"/>
                  <a:pt x="5144" y="8382"/>
                </a:cubicBezTo>
                <a:cubicBezTo>
                  <a:pt x="7550" y="6278"/>
                  <a:pt x="12171" y="5444"/>
                  <a:pt x="14435" y="4047"/>
                </a:cubicBezTo>
                <a:cubicBezTo>
                  <a:pt x="16699" y="2650"/>
                  <a:pt x="18014" y="675"/>
                  <a:pt x="18730" y="0"/>
                </a:cubicBezTo>
              </a:path>
            </a:pathLst>
          </a:custGeom>
          <a:noFill/>
          <a:ln w="19050" cap="flat" cmpd="sng">
            <a:solidFill>
              <a:srgbClr val="84BD00"/>
            </a:solidFill>
            <a:prstDash val="solid"/>
            <a:round/>
            <a:headEnd type="stealth" w="med" len="med"/>
            <a:tailEnd type="none" w="med" len="med"/>
          </a:ln>
        </p:spPr>
      </p:sp>
      <p:cxnSp>
        <p:nvCxnSpPr>
          <p:cNvPr id="957" name="Google Shape;957;p60"/>
          <p:cNvCxnSpPr/>
          <p:nvPr/>
        </p:nvCxnSpPr>
        <p:spPr>
          <a:xfrm rot="10800000" flipH="1">
            <a:off x="3171825" y="2121900"/>
            <a:ext cx="1330800" cy="10500"/>
          </a:xfrm>
          <a:prstGeom prst="straightConnector1">
            <a:avLst/>
          </a:prstGeom>
          <a:noFill/>
          <a:ln w="19050" cap="flat" cmpd="sng">
            <a:solidFill>
              <a:srgbClr val="00205B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958" name="Google Shape;958;p60"/>
          <p:cNvCxnSpPr/>
          <p:nvPr/>
        </p:nvCxnSpPr>
        <p:spPr>
          <a:xfrm flipH="1">
            <a:off x="3171827" y="1728391"/>
            <a:ext cx="6900" cy="436200"/>
          </a:xfrm>
          <a:prstGeom prst="straightConnector1">
            <a:avLst/>
          </a:prstGeom>
          <a:noFill/>
          <a:ln w="19050" cap="flat" cmpd="sng">
            <a:solidFill>
              <a:srgbClr val="92D05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59" name="Google Shape;959;p60"/>
          <p:cNvCxnSpPr/>
          <p:nvPr/>
        </p:nvCxnSpPr>
        <p:spPr>
          <a:xfrm flipH="1">
            <a:off x="4500000" y="1651541"/>
            <a:ext cx="2700" cy="459900"/>
          </a:xfrm>
          <a:prstGeom prst="straightConnector1">
            <a:avLst/>
          </a:prstGeom>
          <a:noFill/>
          <a:ln w="19050" cap="flat" cmpd="sng">
            <a:solidFill>
              <a:srgbClr val="92D05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960" name="Google Shape;960;p60"/>
          <p:cNvSpPr/>
          <p:nvPr/>
        </p:nvSpPr>
        <p:spPr>
          <a:xfrm flipH="1">
            <a:off x="3125767" y="2296785"/>
            <a:ext cx="1422900" cy="211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085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205B"/>
                </a:solidFill>
              </a:rPr>
              <a:t>Hinge position</a:t>
            </a:r>
            <a:endParaRPr>
              <a:solidFill>
                <a:srgbClr val="00205B"/>
              </a:solidFill>
            </a:endParaRPr>
          </a:p>
        </p:txBody>
      </p:sp>
      <p:sp>
        <p:nvSpPr>
          <p:cNvPr id="961" name="Google Shape;961;p60"/>
          <p:cNvSpPr txBox="1"/>
          <p:nvPr/>
        </p:nvSpPr>
        <p:spPr>
          <a:xfrm>
            <a:off x="620800" y="2862350"/>
            <a:ext cx="7966200" cy="21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5B"/>
              </a:buClr>
              <a:buSzPts val="1000"/>
              <a:buChar char="●"/>
            </a:pPr>
            <a:r>
              <a:rPr lang="es">
                <a:solidFill>
                  <a:schemeClr val="dk2"/>
                </a:solidFill>
              </a:rPr>
              <a:t>Finding a way to introduce the hinge device into the structural model to reproduce the behaviour of the wingtip</a:t>
            </a:r>
            <a:endParaRPr>
              <a:solidFill>
                <a:schemeClr val="dk2"/>
              </a:solidFill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5B"/>
              </a:buClr>
              <a:buSzPts val="1000"/>
              <a:buChar char="●"/>
            </a:pPr>
            <a:r>
              <a:rPr lang="es">
                <a:solidFill>
                  <a:schemeClr val="dk2"/>
                </a:solidFill>
              </a:rPr>
              <a:t>Study how hinge presence affects the wing loads and flutter</a:t>
            </a:r>
            <a:br>
              <a:rPr lang="es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5B"/>
              </a:buClr>
              <a:buSzPts val="1000"/>
              <a:buChar char="●"/>
            </a:pPr>
            <a:r>
              <a:rPr lang="es">
                <a:solidFill>
                  <a:schemeClr val="dk2"/>
                </a:solidFill>
              </a:rPr>
              <a:t>Bi-objective problem : </a:t>
            </a:r>
            <a:endParaRPr>
              <a:solidFill>
                <a:schemeClr val="dk2"/>
              </a:solidFill>
            </a:endParaRPr>
          </a:p>
          <a:p>
            <a: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5B"/>
              </a:buClr>
              <a:buSzPts val="1000"/>
              <a:buChar char="○"/>
            </a:pPr>
            <a:r>
              <a:rPr lang="es">
                <a:solidFill>
                  <a:schemeClr val="dk2"/>
                </a:solidFill>
              </a:rPr>
              <a:t>Maximum load alleviation </a:t>
            </a:r>
            <a:endParaRPr>
              <a:solidFill>
                <a:schemeClr val="dk2"/>
              </a:solidFill>
            </a:endParaRPr>
          </a:p>
          <a:p>
            <a:pPr marL="914400" marR="0" lvl="1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205B"/>
              </a:buClr>
              <a:buSzPts val="1000"/>
              <a:buChar char="○"/>
            </a:pPr>
            <a:r>
              <a:rPr lang="es">
                <a:solidFill>
                  <a:schemeClr val="dk2"/>
                </a:solidFill>
              </a:rPr>
              <a:t>Flutter avoidance</a:t>
            </a:r>
            <a:endParaRPr sz="1000" b="1">
              <a:solidFill>
                <a:srgbClr val="00205B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61"/>
          <p:cNvSpPr txBox="1">
            <a:spLocks noGrp="1"/>
          </p:cNvSpPr>
          <p:nvPr>
            <p:ph type="title" idx="4294967295"/>
          </p:nvPr>
        </p:nvSpPr>
        <p:spPr>
          <a:xfrm>
            <a:off x="620800" y="266825"/>
            <a:ext cx="4880100" cy="38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s" sz="2000" b="1"/>
              <a:t>STATE OF ART</a:t>
            </a:r>
            <a:endParaRPr sz="2200" b="1"/>
          </a:p>
        </p:txBody>
      </p:sp>
      <p:grpSp>
        <p:nvGrpSpPr>
          <p:cNvPr id="967" name="Google Shape;967;p61"/>
          <p:cNvGrpSpPr/>
          <p:nvPr/>
        </p:nvGrpSpPr>
        <p:grpSpPr>
          <a:xfrm>
            <a:off x="21898340" y="34178404"/>
            <a:ext cx="1257819" cy="2515639"/>
            <a:chOff x="1176" y="2347"/>
            <a:chExt cx="228" cy="228"/>
          </a:xfrm>
        </p:grpSpPr>
        <p:sp>
          <p:nvSpPr>
            <p:cNvPr id="968" name="Google Shape;968;p61"/>
            <p:cNvSpPr/>
            <p:nvPr/>
          </p:nvSpPr>
          <p:spPr>
            <a:xfrm>
              <a:off x="1176" y="2347"/>
              <a:ext cx="228" cy="228"/>
            </a:xfrm>
            <a:custGeom>
              <a:avLst/>
              <a:gdLst/>
              <a:ahLst/>
              <a:cxnLst/>
              <a:rect l="l" t="t" r="r" b="b"/>
              <a:pathLst>
                <a:path w="3796" h="3796" extrusionOk="0">
                  <a:moveTo>
                    <a:pt x="1898" y="3796"/>
                  </a:moveTo>
                  <a:cubicBezTo>
                    <a:pt x="851" y="3796"/>
                    <a:pt x="0" y="2945"/>
                    <a:pt x="0" y="1899"/>
                  </a:cubicBezTo>
                  <a:cubicBezTo>
                    <a:pt x="0" y="852"/>
                    <a:pt x="851" y="0"/>
                    <a:pt x="1898" y="0"/>
                  </a:cubicBezTo>
                  <a:cubicBezTo>
                    <a:pt x="2944" y="0"/>
                    <a:pt x="3796" y="852"/>
                    <a:pt x="3796" y="1899"/>
                  </a:cubicBezTo>
                  <a:cubicBezTo>
                    <a:pt x="3796" y="2945"/>
                    <a:pt x="2944" y="3796"/>
                    <a:pt x="1898" y="3796"/>
                  </a:cubicBezTo>
                  <a:close/>
                  <a:moveTo>
                    <a:pt x="1898" y="80"/>
                  </a:moveTo>
                  <a:cubicBezTo>
                    <a:pt x="895" y="80"/>
                    <a:pt x="79" y="896"/>
                    <a:pt x="79" y="1899"/>
                  </a:cubicBezTo>
                  <a:cubicBezTo>
                    <a:pt x="79" y="2901"/>
                    <a:pt x="895" y="3717"/>
                    <a:pt x="1898" y="3717"/>
                  </a:cubicBezTo>
                  <a:cubicBezTo>
                    <a:pt x="2900" y="3717"/>
                    <a:pt x="3716" y="2901"/>
                    <a:pt x="3716" y="1899"/>
                  </a:cubicBezTo>
                  <a:cubicBezTo>
                    <a:pt x="3716" y="896"/>
                    <a:pt x="2900" y="80"/>
                    <a:pt x="1898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61"/>
            <p:cNvSpPr/>
            <p:nvPr/>
          </p:nvSpPr>
          <p:spPr>
            <a:xfrm>
              <a:off x="1181" y="2426"/>
              <a:ext cx="218" cy="5"/>
            </a:xfrm>
            <a:custGeom>
              <a:avLst/>
              <a:gdLst/>
              <a:ahLst/>
              <a:cxnLst/>
              <a:rect l="l" t="t" r="r" b="b"/>
              <a:pathLst>
                <a:path w="3632" h="80" extrusionOk="0">
                  <a:moveTo>
                    <a:pt x="3592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3592" y="0"/>
                    <a:pt x="3592" y="0"/>
                    <a:pt x="3592" y="0"/>
                  </a:cubicBezTo>
                  <a:cubicBezTo>
                    <a:pt x="3614" y="0"/>
                    <a:pt x="3632" y="18"/>
                    <a:pt x="3632" y="40"/>
                  </a:cubicBezTo>
                  <a:cubicBezTo>
                    <a:pt x="3632" y="62"/>
                    <a:pt x="3614" y="80"/>
                    <a:pt x="3592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61"/>
            <p:cNvSpPr/>
            <p:nvPr/>
          </p:nvSpPr>
          <p:spPr>
            <a:xfrm>
              <a:off x="1296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1702" y="1062"/>
                  </a:moveTo>
                  <a:cubicBezTo>
                    <a:pt x="1696" y="1062"/>
                    <a:pt x="1689" y="1060"/>
                    <a:pt x="1682" y="1056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6" y="69"/>
                    <a:pt x="0" y="45"/>
                    <a:pt x="11" y="26"/>
                  </a:cubicBezTo>
                  <a:cubicBezTo>
                    <a:pt x="22" y="7"/>
                    <a:pt x="46" y="0"/>
                    <a:pt x="65" y="11"/>
                  </a:cubicBezTo>
                  <a:cubicBezTo>
                    <a:pt x="1723" y="988"/>
                    <a:pt x="1723" y="988"/>
                    <a:pt x="1723" y="988"/>
                  </a:cubicBezTo>
                  <a:cubicBezTo>
                    <a:pt x="1742" y="999"/>
                    <a:pt x="1748" y="1023"/>
                    <a:pt x="1737" y="1042"/>
                  </a:cubicBezTo>
                  <a:cubicBezTo>
                    <a:pt x="1729" y="1055"/>
                    <a:pt x="1716" y="1062"/>
                    <a:pt x="1702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61"/>
            <p:cNvSpPr/>
            <p:nvPr/>
          </p:nvSpPr>
          <p:spPr>
            <a:xfrm>
              <a:off x="1287" y="2520"/>
              <a:ext cx="5" cy="54"/>
            </a:xfrm>
            <a:custGeom>
              <a:avLst/>
              <a:gdLst/>
              <a:ahLst/>
              <a:cxnLst/>
              <a:rect l="l" t="t" r="r" b="b"/>
              <a:pathLst>
                <a:path w="80" h="904" extrusionOk="0">
                  <a:moveTo>
                    <a:pt x="40" y="904"/>
                  </a:moveTo>
                  <a:cubicBezTo>
                    <a:pt x="18" y="904"/>
                    <a:pt x="0" y="886"/>
                    <a:pt x="0" y="86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864"/>
                    <a:pt x="80" y="864"/>
                    <a:pt x="80" y="864"/>
                  </a:cubicBezTo>
                  <a:cubicBezTo>
                    <a:pt x="80" y="886"/>
                    <a:pt x="62" y="904"/>
                    <a:pt x="40" y="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61"/>
            <p:cNvSpPr/>
            <p:nvPr/>
          </p:nvSpPr>
          <p:spPr>
            <a:xfrm>
              <a:off x="1306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03" y="1292"/>
                  </a:moveTo>
                  <a:cubicBezTo>
                    <a:pt x="386" y="1292"/>
                    <a:pt x="370" y="1281"/>
                    <a:pt x="365" y="1264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40"/>
                    <a:pt x="2" y="27"/>
                    <a:pt x="10" y="17"/>
                  </a:cubicBezTo>
                  <a:cubicBezTo>
                    <a:pt x="17" y="7"/>
                    <a:pt x="29" y="1"/>
                    <a:pt x="42" y="1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96" y="0"/>
                    <a:pt x="309" y="8"/>
                    <a:pt x="316" y="22"/>
                  </a:cubicBezTo>
                  <a:cubicBezTo>
                    <a:pt x="840" y="1017"/>
                    <a:pt x="840" y="1017"/>
                    <a:pt x="840" y="1017"/>
                  </a:cubicBezTo>
                  <a:cubicBezTo>
                    <a:pt x="850" y="1036"/>
                    <a:pt x="842" y="1061"/>
                    <a:pt x="823" y="1071"/>
                  </a:cubicBezTo>
                  <a:cubicBezTo>
                    <a:pt x="803" y="1081"/>
                    <a:pt x="779" y="1074"/>
                    <a:pt x="769" y="1054"/>
                  </a:cubicBezTo>
                  <a:cubicBezTo>
                    <a:pt x="257" y="80"/>
                    <a:pt x="257" y="80"/>
                    <a:pt x="257" y="80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441" y="1241"/>
                    <a:pt x="441" y="1241"/>
                    <a:pt x="441" y="1241"/>
                  </a:cubicBezTo>
                  <a:cubicBezTo>
                    <a:pt x="448" y="1262"/>
                    <a:pt x="435" y="1285"/>
                    <a:pt x="414" y="1291"/>
                  </a:cubicBezTo>
                  <a:cubicBezTo>
                    <a:pt x="411" y="1292"/>
                    <a:pt x="407" y="1292"/>
                    <a:pt x="403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61"/>
            <p:cNvSpPr/>
            <p:nvPr/>
          </p:nvSpPr>
          <p:spPr>
            <a:xfrm>
              <a:off x="1338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2" h="770" extrusionOk="0">
                  <a:moveTo>
                    <a:pt x="601" y="770"/>
                  </a:moveTo>
                  <a:cubicBezTo>
                    <a:pt x="589" y="770"/>
                    <a:pt x="578" y="765"/>
                    <a:pt x="570" y="75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" y="53"/>
                    <a:pt x="0" y="37"/>
                    <a:pt x="6" y="23"/>
                  </a:cubicBezTo>
                  <a:cubicBezTo>
                    <a:pt x="13" y="9"/>
                    <a:pt x="27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2" y="1"/>
                    <a:pt x="412" y="1"/>
                    <a:pt x="412" y="1"/>
                  </a:cubicBezTo>
                  <a:cubicBezTo>
                    <a:pt x="422" y="1"/>
                    <a:pt x="431" y="4"/>
                    <a:pt x="438" y="10"/>
                  </a:cubicBezTo>
                  <a:cubicBezTo>
                    <a:pt x="854" y="369"/>
                    <a:pt x="854" y="369"/>
                    <a:pt x="854" y="369"/>
                  </a:cubicBezTo>
                  <a:cubicBezTo>
                    <a:pt x="871" y="383"/>
                    <a:pt x="872" y="408"/>
                    <a:pt x="858" y="425"/>
                  </a:cubicBezTo>
                  <a:cubicBezTo>
                    <a:pt x="844" y="442"/>
                    <a:pt x="818" y="444"/>
                    <a:pt x="802" y="429"/>
                  </a:cubicBezTo>
                  <a:cubicBezTo>
                    <a:pt x="397" y="80"/>
                    <a:pt x="397" y="80"/>
                    <a:pt x="397" y="80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632" y="705"/>
                    <a:pt x="632" y="705"/>
                    <a:pt x="632" y="705"/>
                  </a:cubicBezTo>
                  <a:cubicBezTo>
                    <a:pt x="646" y="722"/>
                    <a:pt x="643" y="747"/>
                    <a:pt x="626" y="761"/>
                  </a:cubicBezTo>
                  <a:cubicBezTo>
                    <a:pt x="618" y="767"/>
                    <a:pt x="610" y="770"/>
                    <a:pt x="601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61"/>
            <p:cNvSpPr/>
            <p:nvPr/>
          </p:nvSpPr>
          <p:spPr>
            <a:xfrm>
              <a:off x="1179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45" y="1062"/>
                  </a:moveTo>
                  <a:cubicBezTo>
                    <a:pt x="32" y="1062"/>
                    <a:pt x="18" y="1055"/>
                    <a:pt x="11" y="1042"/>
                  </a:cubicBezTo>
                  <a:cubicBezTo>
                    <a:pt x="0" y="1023"/>
                    <a:pt x="6" y="999"/>
                    <a:pt x="25" y="988"/>
                  </a:cubicBezTo>
                  <a:cubicBezTo>
                    <a:pt x="1682" y="11"/>
                    <a:pt x="1682" y="11"/>
                    <a:pt x="1682" y="11"/>
                  </a:cubicBezTo>
                  <a:cubicBezTo>
                    <a:pt x="1701" y="0"/>
                    <a:pt x="1726" y="7"/>
                    <a:pt x="1737" y="26"/>
                  </a:cubicBezTo>
                  <a:cubicBezTo>
                    <a:pt x="1748" y="45"/>
                    <a:pt x="1742" y="69"/>
                    <a:pt x="1723" y="80"/>
                  </a:cubicBezTo>
                  <a:cubicBezTo>
                    <a:pt x="65" y="1056"/>
                    <a:pt x="65" y="1056"/>
                    <a:pt x="65" y="1056"/>
                  </a:cubicBezTo>
                  <a:cubicBezTo>
                    <a:pt x="59" y="1060"/>
                    <a:pt x="52" y="1062"/>
                    <a:pt x="45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61"/>
            <p:cNvSpPr/>
            <p:nvPr/>
          </p:nvSpPr>
          <p:spPr>
            <a:xfrm>
              <a:off x="1222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47" y="1292"/>
                  </a:moveTo>
                  <a:cubicBezTo>
                    <a:pt x="443" y="1292"/>
                    <a:pt x="439" y="1292"/>
                    <a:pt x="435" y="1291"/>
                  </a:cubicBezTo>
                  <a:cubicBezTo>
                    <a:pt x="414" y="1285"/>
                    <a:pt x="402" y="1262"/>
                    <a:pt x="408" y="1241"/>
                  </a:cubicBezTo>
                  <a:cubicBezTo>
                    <a:pt x="755" y="81"/>
                    <a:pt x="755" y="81"/>
                    <a:pt x="755" y="81"/>
                  </a:cubicBezTo>
                  <a:cubicBezTo>
                    <a:pt x="593" y="80"/>
                    <a:pt x="593" y="80"/>
                    <a:pt x="593" y="80"/>
                  </a:cubicBezTo>
                  <a:cubicBezTo>
                    <a:pt x="81" y="1054"/>
                    <a:pt x="81" y="1054"/>
                    <a:pt x="81" y="1054"/>
                  </a:cubicBezTo>
                  <a:cubicBezTo>
                    <a:pt x="70" y="1074"/>
                    <a:pt x="46" y="1081"/>
                    <a:pt x="27" y="1071"/>
                  </a:cubicBezTo>
                  <a:cubicBezTo>
                    <a:pt x="7" y="1061"/>
                    <a:pt x="0" y="1036"/>
                    <a:pt x="10" y="1017"/>
                  </a:cubicBezTo>
                  <a:cubicBezTo>
                    <a:pt x="533" y="22"/>
                    <a:pt x="533" y="22"/>
                    <a:pt x="533" y="22"/>
                  </a:cubicBezTo>
                  <a:cubicBezTo>
                    <a:pt x="540" y="8"/>
                    <a:pt x="554" y="0"/>
                    <a:pt x="569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21" y="1"/>
                    <a:pt x="832" y="7"/>
                    <a:pt x="840" y="17"/>
                  </a:cubicBezTo>
                  <a:cubicBezTo>
                    <a:pt x="847" y="27"/>
                    <a:pt x="850" y="40"/>
                    <a:pt x="846" y="52"/>
                  </a:cubicBezTo>
                  <a:cubicBezTo>
                    <a:pt x="485" y="1264"/>
                    <a:pt x="485" y="1264"/>
                    <a:pt x="485" y="1264"/>
                  </a:cubicBezTo>
                  <a:cubicBezTo>
                    <a:pt x="480" y="1281"/>
                    <a:pt x="464" y="1292"/>
                    <a:pt x="447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61"/>
            <p:cNvSpPr/>
            <p:nvPr/>
          </p:nvSpPr>
          <p:spPr>
            <a:xfrm>
              <a:off x="1189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3" h="770" extrusionOk="0">
                  <a:moveTo>
                    <a:pt x="272" y="770"/>
                  </a:moveTo>
                  <a:cubicBezTo>
                    <a:pt x="263" y="770"/>
                    <a:pt x="254" y="767"/>
                    <a:pt x="247" y="761"/>
                  </a:cubicBezTo>
                  <a:cubicBezTo>
                    <a:pt x="230" y="747"/>
                    <a:pt x="227" y="722"/>
                    <a:pt x="241" y="705"/>
                  </a:cubicBezTo>
                  <a:cubicBezTo>
                    <a:pt x="747" y="80"/>
                    <a:pt x="747" y="80"/>
                    <a:pt x="747" y="80"/>
                  </a:cubicBezTo>
                  <a:cubicBezTo>
                    <a:pt x="475" y="80"/>
                    <a:pt x="475" y="80"/>
                    <a:pt x="475" y="80"/>
                  </a:cubicBezTo>
                  <a:cubicBezTo>
                    <a:pt x="71" y="429"/>
                    <a:pt x="71" y="429"/>
                    <a:pt x="71" y="429"/>
                  </a:cubicBezTo>
                  <a:cubicBezTo>
                    <a:pt x="54" y="444"/>
                    <a:pt x="29" y="442"/>
                    <a:pt x="14" y="425"/>
                  </a:cubicBezTo>
                  <a:cubicBezTo>
                    <a:pt x="0" y="408"/>
                    <a:pt x="2" y="383"/>
                    <a:pt x="19" y="369"/>
                  </a:cubicBezTo>
                  <a:cubicBezTo>
                    <a:pt x="435" y="10"/>
                    <a:pt x="435" y="10"/>
                    <a:pt x="435" y="10"/>
                  </a:cubicBezTo>
                  <a:cubicBezTo>
                    <a:pt x="442" y="4"/>
                    <a:pt x="451" y="1"/>
                    <a:pt x="461" y="1"/>
                  </a:cubicBezTo>
                  <a:cubicBezTo>
                    <a:pt x="830" y="0"/>
                    <a:pt x="830" y="0"/>
                    <a:pt x="830" y="0"/>
                  </a:cubicBezTo>
                  <a:cubicBezTo>
                    <a:pt x="831" y="0"/>
                    <a:pt x="831" y="0"/>
                    <a:pt x="831" y="0"/>
                  </a:cubicBezTo>
                  <a:cubicBezTo>
                    <a:pt x="846" y="0"/>
                    <a:pt x="860" y="9"/>
                    <a:pt x="866" y="23"/>
                  </a:cubicBezTo>
                  <a:cubicBezTo>
                    <a:pt x="873" y="37"/>
                    <a:pt x="871" y="53"/>
                    <a:pt x="861" y="65"/>
                  </a:cubicBezTo>
                  <a:cubicBezTo>
                    <a:pt x="303" y="755"/>
                    <a:pt x="303" y="755"/>
                    <a:pt x="303" y="755"/>
                  </a:cubicBezTo>
                  <a:cubicBezTo>
                    <a:pt x="295" y="765"/>
                    <a:pt x="283" y="770"/>
                    <a:pt x="272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61"/>
            <p:cNvSpPr/>
            <p:nvPr/>
          </p:nvSpPr>
          <p:spPr>
            <a:xfrm>
              <a:off x="1287" y="2479"/>
              <a:ext cx="5" cy="28"/>
            </a:xfrm>
            <a:custGeom>
              <a:avLst/>
              <a:gdLst/>
              <a:ahLst/>
              <a:cxnLst/>
              <a:rect l="l" t="t" r="r" b="b"/>
              <a:pathLst>
                <a:path w="80" h="464" extrusionOk="0">
                  <a:moveTo>
                    <a:pt x="40" y="464"/>
                  </a:moveTo>
                  <a:cubicBezTo>
                    <a:pt x="18" y="464"/>
                    <a:pt x="0" y="446"/>
                    <a:pt x="0" y="4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424"/>
                    <a:pt x="80" y="424"/>
                    <a:pt x="80" y="424"/>
                  </a:cubicBezTo>
                  <a:cubicBezTo>
                    <a:pt x="80" y="446"/>
                    <a:pt x="62" y="464"/>
                    <a:pt x="40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61"/>
            <p:cNvSpPr/>
            <p:nvPr/>
          </p:nvSpPr>
          <p:spPr>
            <a:xfrm>
              <a:off x="1287" y="2453"/>
              <a:ext cx="5" cy="18"/>
            </a:xfrm>
            <a:custGeom>
              <a:avLst/>
              <a:gdLst/>
              <a:ahLst/>
              <a:cxnLst/>
              <a:rect l="l" t="t" r="r" b="b"/>
              <a:pathLst>
                <a:path w="80" h="299" extrusionOk="0">
                  <a:moveTo>
                    <a:pt x="40" y="299"/>
                  </a:moveTo>
                  <a:cubicBezTo>
                    <a:pt x="18" y="299"/>
                    <a:pt x="0" y="281"/>
                    <a:pt x="0" y="25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259"/>
                    <a:pt x="80" y="259"/>
                    <a:pt x="80" y="259"/>
                  </a:cubicBezTo>
                  <a:cubicBezTo>
                    <a:pt x="80" y="281"/>
                    <a:pt x="62" y="299"/>
                    <a:pt x="40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61"/>
            <p:cNvSpPr/>
            <p:nvPr/>
          </p:nvSpPr>
          <p:spPr>
            <a:xfrm>
              <a:off x="1287" y="2437"/>
              <a:ext cx="5" cy="12"/>
            </a:xfrm>
            <a:custGeom>
              <a:avLst/>
              <a:gdLst/>
              <a:ahLst/>
              <a:cxnLst/>
              <a:rect l="l" t="t" r="r" b="b"/>
              <a:pathLst>
                <a:path w="80" h="200" extrusionOk="0">
                  <a:moveTo>
                    <a:pt x="40" y="200"/>
                  </a:moveTo>
                  <a:cubicBezTo>
                    <a:pt x="18" y="200"/>
                    <a:pt x="0" y="182"/>
                    <a:pt x="0" y="1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160"/>
                    <a:pt x="80" y="160"/>
                    <a:pt x="80" y="160"/>
                  </a:cubicBezTo>
                  <a:cubicBezTo>
                    <a:pt x="80" y="182"/>
                    <a:pt x="62" y="200"/>
                    <a:pt x="40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61"/>
            <p:cNvSpPr/>
            <p:nvPr/>
          </p:nvSpPr>
          <p:spPr>
            <a:xfrm>
              <a:off x="1279" y="2393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76" y="352"/>
                  </a:moveTo>
                  <a:cubicBezTo>
                    <a:pt x="79" y="352"/>
                    <a:pt x="0" y="273"/>
                    <a:pt x="0" y="176"/>
                  </a:cubicBezTo>
                  <a:cubicBezTo>
                    <a:pt x="0" y="79"/>
                    <a:pt x="79" y="0"/>
                    <a:pt x="176" y="0"/>
                  </a:cubicBezTo>
                  <a:cubicBezTo>
                    <a:pt x="273" y="0"/>
                    <a:pt x="352" y="79"/>
                    <a:pt x="352" y="176"/>
                  </a:cubicBezTo>
                  <a:cubicBezTo>
                    <a:pt x="352" y="273"/>
                    <a:pt x="273" y="352"/>
                    <a:pt x="176" y="352"/>
                  </a:cubicBezTo>
                  <a:close/>
                  <a:moveTo>
                    <a:pt x="176" y="80"/>
                  </a:moveTo>
                  <a:cubicBezTo>
                    <a:pt x="123" y="80"/>
                    <a:pt x="80" y="123"/>
                    <a:pt x="80" y="176"/>
                  </a:cubicBezTo>
                  <a:cubicBezTo>
                    <a:pt x="80" y="229"/>
                    <a:pt x="123" y="272"/>
                    <a:pt x="176" y="272"/>
                  </a:cubicBezTo>
                  <a:cubicBezTo>
                    <a:pt x="229" y="272"/>
                    <a:pt x="272" y="229"/>
                    <a:pt x="272" y="176"/>
                  </a:cubicBezTo>
                  <a:cubicBezTo>
                    <a:pt x="272" y="123"/>
                    <a:pt x="229" y="80"/>
                    <a:pt x="176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61"/>
            <p:cNvSpPr/>
            <p:nvPr/>
          </p:nvSpPr>
          <p:spPr>
            <a:xfrm>
              <a:off x="1242" y="2404"/>
              <a:ext cx="42" cy="5"/>
            </a:xfrm>
            <a:custGeom>
              <a:avLst/>
              <a:gdLst/>
              <a:ahLst/>
              <a:cxnLst/>
              <a:rect l="l" t="t" r="r" b="b"/>
              <a:pathLst>
                <a:path w="699" h="80" extrusionOk="0">
                  <a:moveTo>
                    <a:pt x="659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81" y="0"/>
                    <a:pt x="699" y="18"/>
                    <a:pt x="699" y="40"/>
                  </a:cubicBezTo>
                  <a:cubicBezTo>
                    <a:pt x="699" y="62"/>
                    <a:pt x="681" y="80"/>
                    <a:pt x="659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61"/>
            <p:cNvSpPr/>
            <p:nvPr/>
          </p:nvSpPr>
          <p:spPr>
            <a:xfrm>
              <a:off x="1266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5" h="103" extrusionOk="0">
                  <a:moveTo>
                    <a:pt x="293" y="103"/>
                  </a:moveTo>
                  <a:cubicBezTo>
                    <a:pt x="292" y="103"/>
                    <a:pt x="291" y="103"/>
                    <a:pt x="289" y="103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17" y="78"/>
                    <a:pt x="0" y="58"/>
                    <a:pt x="3" y="36"/>
                  </a:cubicBezTo>
                  <a:cubicBezTo>
                    <a:pt x="5" y="15"/>
                    <a:pt x="24" y="0"/>
                    <a:pt x="46" y="0"/>
                  </a:cubicBezTo>
                  <a:cubicBezTo>
                    <a:pt x="297" y="24"/>
                    <a:pt x="297" y="24"/>
                    <a:pt x="297" y="24"/>
                  </a:cubicBezTo>
                  <a:cubicBezTo>
                    <a:pt x="319" y="26"/>
                    <a:pt x="335" y="45"/>
                    <a:pt x="333" y="67"/>
                  </a:cubicBezTo>
                  <a:cubicBezTo>
                    <a:pt x="331" y="88"/>
                    <a:pt x="314" y="103"/>
                    <a:pt x="2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61"/>
            <p:cNvSpPr/>
            <p:nvPr/>
          </p:nvSpPr>
          <p:spPr>
            <a:xfrm>
              <a:off x="1239" y="2401"/>
              <a:ext cx="8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95" y="128"/>
                  </a:moveTo>
                  <a:cubicBezTo>
                    <a:pt x="86" y="128"/>
                    <a:pt x="77" y="125"/>
                    <a:pt x="70" y="118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" y="60"/>
                    <a:pt x="0" y="35"/>
                    <a:pt x="14" y="18"/>
                  </a:cubicBezTo>
                  <a:cubicBezTo>
                    <a:pt x="29" y="1"/>
                    <a:pt x="54" y="0"/>
                    <a:pt x="70" y="14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38" y="72"/>
                    <a:pt x="140" y="97"/>
                    <a:pt x="126" y="114"/>
                  </a:cubicBezTo>
                  <a:cubicBezTo>
                    <a:pt x="118" y="123"/>
                    <a:pt x="107" y="128"/>
                    <a:pt x="9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61"/>
            <p:cNvSpPr/>
            <p:nvPr/>
          </p:nvSpPr>
          <p:spPr>
            <a:xfrm>
              <a:off x="1287" y="2375"/>
              <a:ext cx="5" cy="23"/>
            </a:xfrm>
            <a:custGeom>
              <a:avLst/>
              <a:gdLst/>
              <a:ahLst/>
              <a:cxnLst/>
              <a:rect l="l" t="t" r="r" b="b"/>
              <a:pathLst>
                <a:path w="80" h="381" extrusionOk="0">
                  <a:moveTo>
                    <a:pt x="40" y="381"/>
                  </a:moveTo>
                  <a:cubicBezTo>
                    <a:pt x="18" y="381"/>
                    <a:pt x="0" y="363"/>
                    <a:pt x="0" y="3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341"/>
                    <a:pt x="80" y="341"/>
                    <a:pt x="80" y="341"/>
                  </a:cubicBezTo>
                  <a:cubicBezTo>
                    <a:pt x="80" y="363"/>
                    <a:pt x="62" y="381"/>
                    <a:pt x="40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61"/>
            <p:cNvSpPr/>
            <p:nvPr/>
          </p:nvSpPr>
          <p:spPr>
            <a:xfrm>
              <a:off x="1263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9" h="188" extrusionOk="0">
                  <a:moveTo>
                    <a:pt x="95" y="188"/>
                  </a:moveTo>
                  <a:cubicBezTo>
                    <a:pt x="43" y="188"/>
                    <a:pt x="0" y="146"/>
                    <a:pt x="0" y="94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147" y="0"/>
                    <a:pt x="189" y="42"/>
                    <a:pt x="189" y="94"/>
                  </a:cubicBezTo>
                  <a:cubicBezTo>
                    <a:pt x="189" y="146"/>
                    <a:pt x="147" y="188"/>
                    <a:pt x="95" y="188"/>
                  </a:cubicBezTo>
                  <a:close/>
                  <a:moveTo>
                    <a:pt x="95" y="79"/>
                  </a:moveTo>
                  <a:cubicBezTo>
                    <a:pt x="87" y="79"/>
                    <a:pt x="80" y="86"/>
                    <a:pt x="80" y="94"/>
                  </a:cubicBezTo>
                  <a:cubicBezTo>
                    <a:pt x="80" y="110"/>
                    <a:pt x="110" y="110"/>
                    <a:pt x="110" y="94"/>
                  </a:cubicBezTo>
                  <a:cubicBezTo>
                    <a:pt x="110" y="86"/>
                    <a:pt x="103" y="79"/>
                    <a:pt x="95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61"/>
            <p:cNvSpPr/>
            <p:nvPr/>
          </p:nvSpPr>
          <p:spPr>
            <a:xfrm>
              <a:off x="1296" y="2404"/>
              <a:ext cx="39" cy="5"/>
            </a:xfrm>
            <a:custGeom>
              <a:avLst/>
              <a:gdLst/>
              <a:ahLst/>
              <a:cxnLst/>
              <a:rect l="l" t="t" r="r" b="b"/>
              <a:pathLst>
                <a:path w="683" h="80" extrusionOk="0">
                  <a:moveTo>
                    <a:pt x="643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43" y="0"/>
                    <a:pt x="643" y="0"/>
                    <a:pt x="643" y="0"/>
                  </a:cubicBezTo>
                  <a:cubicBezTo>
                    <a:pt x="665" y="0"/>
                    <a:pt x="683" y="18"/>
                    <a:pt x="683" y="40"/>
                  </a:cubicBezTo>
                  <a:cubicBezTo>
                    <a:pt x="683" y="62"/>
                    <a:pt x="665" y="80"/>
                    <a:pt x="643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61"/>
            <p:cNvSpPr/>
            <p:nvPr/>
          </p:nvSpPr>
          <p:spPr>
            <a:xfrm>
              <a:off x="1294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4" h="105" extrusionOk="0">
                  <a:moveTo>
                    <a:pt x="42" y="105"/>
                  </a:moveTo>
                  <a:cubicBezTo>
                    <a:pt x="21" y="105"/>
                    <a:pt x="4" y="90"/>
                    <a:pt x="2" y="69"/>
                  </a:cubicBezTo>
                  <a:cubicBezTo>
                    <a:pt x="0" y="47"/>
                    <a:pt x="16" y="28"/>
                    <a:pt x="38" y="26"/>
                  </a:cubicBezTo>
                  <a:cubicBezTo>
                    <a:pt x="289" y="2"/>
                    <a:pt x="289" y="2"/>
                    <a:pt x="289" y="2"/>
                  </a:cubicBezTo>
                  <a:cubicBezTo>
                    <a:pt x="310" y="0"/>
                    <a:pt x="330" y="16"/>
                    <a:pt x="332" y="38"/>
                  </a:cubicBezTo>
                  <a:cubicBezTo>
                    <a:pt x="334" y="60"/>
                    <a:pt x="318" y="80"/>
                    <a:pt x="296" y="82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4" y="105"/>
                    <a:pt x="43" y="105"/>
                    <a:pt x="42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61"/>
            <p:cNvSpPr/>
            <p:nvPr/>
          </p:nvSpPr>
          <p:spPr>
            <a:xfrm>
              <a:off x="1331" y="2401"/>
              <a:ext cx="9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45" y="128"/>
                  </a:moveTo>
                  <a:cubicBezTo>
                    <a:pt x="34" y="128"/>
                    <a:pt x="22" y="123"/>
                    <a:pt x="15" y="114"/>
                  </a:cubicBezTo>
                  <a:cubicBezTo>
                    <a:pt x="0" y="97"/>
                    <a:pt x="2" y="72"/>
                    <a:pt x="19" y="5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86" y="0"/>
                    <a:pt x="112" y="1"/>
                    <a:pt x="126" y="18"/>
                  </a:cubicBezTo>
                  <a:cubicBezTo>
                    <a:pt x="140" y="35"/>
                    <a:pt x="138" y="60"/>
                    <a:pt x="122" y="74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63" y="124"/>
                    <a:pt x="54" y="128"/>
                    <a:pt x="4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61"/>
            <p:cNvSpPr/>
            <p:nvPr/>
          </p:nvSpPr>
          <p:spPr>
            <a:xfrm>
              <a:off x="1306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94" y="188"/>
                  </a:moveTo>
                  <a:cubicBezTo>
                    <a:pt x="42" y="188"/>
                    <a:pt x="0" y="146"/>
                    <a:pt x="0" y="94"/>
                  </a:cubicBezTo>
                  <a:cubicBezTo>
                    <a:pt x="0" y="42"/>
                    <a:pt x="42" y="0"/>
                    <a:pt x="94" y="0"/>
                  </a:cubicBezTo>
                  <a:cubicBezTo>
                    <a:pt x="146" y="0"/>
                    <a:pt x="188" y="42"/>
                    <a:pt x="188" y="94"/>
                  </a:cubicBezTo>
                  <a:cubicBezTo>
                    <a:pt x="188" y="146"/>
                    <a:pt x="146" y="188"/>
                    <a:pt x="94" y="188"/>
                  </a:cubicBezTo>
                  <a:close/>
                  <a:moveTo>
                    <a:pt x="94" y="79"/>
                  </a:moveTo>
                  <a:cubicBezTo>
                    <a:pt x="86" y="79"/>
                    <a:pt x="79" y="86"/>
                    <a:pt x="79" y="94"/>
                  </a:cubicBezTo>
                  <a:cubicBezTo>
                    <a:pt x="79" y="110"/>
                    <a:pt x="109" y="110"/>
                    <a:pt x="109" y="94"/>
                  </a:cubicBezTo>
                  <a:cubicBezTo>
                    <a:pt x="109" y="86"/>
                    <a:pt x="102" y="79"/>
                    <a:pt x="94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0" name="Google Shape;990;p61"/>
          <p:cNvGrpSpPr/>
          <p:nvPr/>
        </p:nvGrpSpPr>
        <p:grpSpPr>
          <a:xfrm>
            <a:off x="26570818" y="37833841"/>
            <a:ext cx="1257819" cy="2515639"/>
            <a:chOff x="1176" y="2347"/>
            <a:chExt cx="228" cy="228"/>
          </a:xfrm>
        </p:grpSpPr>
        <p:sp>
          <p:nvSpPr>
            <p:cNvPr id="991" name="Google Shape;991;p61"/>
            <p:cNvSpPr/>
            <p:nvPr/>
          </p:nvSpPr>
          <p:spPr>
            <a:xfrm>
              <a:off x="1176" y="2347"/>
              <a:ext cx="228" cy="228"/>
            </a:xfrm>
            <a:custGeom>
              <a:avLst/>
              <a:gdLst/>
              <a:ahLst/>
              <a:cxnLst/>
              <a:rect l="l" t="t" r="r" b="b"/>
              <a:pathLst>
                <a:path w="3796" h="3796" extrusionOk="0">
                  <a:moveTo>
                    <a:pt x="1898" y="3796"/>
                  </a:moveTo>
                  <a:cubicBezTo>
                    <a:pt x="851" y="3796"/>
                    <a:pt x="0" y="2945"/>
                    <a:pt x="0" y="1899"/>
                  </a:cubicBezTo>
                  <a:cubicBezTo>
                    <a:pt x="0" y="852"/>
                    <a:pt x="851" y="0"/>
                    <a:pt x="1898" y="0"/>
                  </a:cubicBezTo>
                  <a:cubicBezTo>
                    <a:pt x="2944" y="0"/>
                    <a:pt x="3796" y="852"/>
                    <a:pt x="3796" y="1899"/>
                  </a:cubicBezTo>
                  <a:cubicBezTo>
                    <a:pt x="3796" y="2945"/>
                    <a:pt x="2944" y="3796"/>
                    <a:pt x="1898" y="3796"/>
                  </a:cubicBezTo>
                  <a:close/>
                  <a:moveTo>
                    <a:pt x="1898" y="80"/>
                  </a:moveTo>
                  <a:cubicBezTo>
                    <a:pt x="895" y="80"/>
                    <a:pt x="79" y="896"/>
                    <a:pt x="79" y="1899"/>
                  </a:cubicBezTo>
                  <a:cubicBezTo>
                    <a:pt x="79" y="2901"/>
                    <a:pt x="895" y="3717"/>
                    <a:pt x="1898" y="3717"/>
                  </a:cubicBezTo>
                  <a:cubicBezTo>
                    <a:pt x="2900" y="3717"/>
                    <a:pt x="3716" y="2901"/>
                    <a:pt x="3716" y="1899"/>
                  </a:cubicBezTo>
                  <a:cubicBezTo>
                    <a:pt x="3716" y="896"/>
                    <a:pt x="2900" y="80"/>
                    <a:pt x="1898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61"/>
            <p:cNvSpPr/>
            <p:nvPr/>
          </p:nvSpPr>
          <p:spPr>
            <a:xfrm>
              <a:off x="1181" y="2426"/>
              <a:ext cx="218" cy="5"/>
            </a:xfrm>
            <a:custGeom>
              <a:avLst/>
              <a:gdLst/>
              <a:ahLst/>
              <a:cxnLst/>
              <a:rect l="l" t="t" r="r" b="b"/>
              <a:pathLst>
                <a:path w="3632" h="80" extrusionOk="0">
                  <a:moveTo>
                    <a:pt x="3592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3592" y="0"/>
                    <a:pt x="3592" y="0"/>
                    <a:pt x="3592" y="0"/>
                  </a:cubicBezTo>
                  <a:cubicBezTo>
                    <a:pt x="3614" y="0"/>
                    <a:pt x="3632" y="18"/>
                    <a:pt x="3632" y="40"/>
                  </a:cubicBezTo>
                  <a:cubicBezTo>
                    <a:pt x="3632" y="62"/>
                    <a:pt x="3614" y="80"/>
                    <a:pt x="3592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61"/>
            <p:cNvSpPr/>
            <p:nvPr/>
          </p:nvSpPr>
          <p:spPr>
            <a:xfrm>
              <a:off x="1296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1702" y="1062"/>
                  </a:moveTo>
                  <a:cubicBezTo>
                    <a:pt x="1696" y="1062"/>
                    <a:pt x="1689" y="1060"/>
                    <a:pt x="1682" y="1056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6" y="69"/>
                    <a:pt x="0" y="45"/>
                    <a:pt x="11" y="26"/>
                  </a:cubicBezTo>
                  <a:cubicBezTo>
                    <a:pt x="22" y="7"/>
                    <a:pt x="46" y="0"/>
                    <a:pt x="65" y="11"/>
                  </a:cubicBezTo>
                  <a:cubicBezTo>
                    <a:pt x="1723" y="988"/>
                    <a:pt x="1723" y="988"/>
                    <a:pt x="1723" y="988"/>
                  </a:cubicBezTo>
                  <a:cubicBezTo>
                    <a:pt x="1742" y="999"/>
                    <a:pt x="1748" y="1023"/>
                    <a:pt x="1737" y="1042"/>
                  </a:cubicBezTo>
                  <a:cubicBezTo>
                    <a:pt x="1729" y="1055"/>
                    <a:pt x="1716" y="1062"/>
                    <a:pt x="1702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61"/>
            <p:cNvSpPr/>
            <p:nvPr/>
          </p:nvSpPr>
          <p:spPr>
            <a:xfrm>
              <a:off x="1287" y="2520"/>
              <a:ext cx="5" cy="54"/>
            </a:xfrm>
            <a:custGeom>
              <a:avLst/>
              <a:gdLst/>
              <a:ahLst/>
              <a:cxnLst/>
              <a:rect l="l" t="t" r="r" b="b"/>
              <a:pathLst>
                <a:path w="80" h="904" extrusionOk="0">
                  <a:moveTo>
                    <a:pt x="40" y="904"/>
                  </a:moveTo>
                  <a:cubicBezTo>
                    <a:pt x="18" y="904"/>
                    <a:pt x="0" y="886"/>
                    <a:pt x="0" y="86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864"/>
                    <a:pt x="80" y="864"/>
                    <a:pt x="80" y="864"/>
                  </a:cubicBezTo>
                  <a:cubicBezTo>
                    <a:pt x="80" y="886"/>
                    <a:pt x="62" y="904"/>
                    <a:pt x="40" y="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61"/>
            <p:cNvSpPr/>
            <p:nvPr/>
          </p:nvSpPr>
          <p:spPr>
            <a:xfrm>
              <a:off x="1306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03" y="1292"/>
                  </a:moveTo>
                  <a:cubicBezTo>
                    <a:pt x="386" y="1292"/>
                    <a:pt x="370" y="1281"/>
                    <a:pt x="365" y="1264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40"/>
                    <a:pt x="2" y="27"/>
                    <a:pt x="10" y="17"/>
                  </a:cubicBezTo>
                  <a:cubicBezTo>
                    <a:pt x="17" y="7"/>
                    <a:pt x="29" y="1"/>
                    <a:pt x="42" y="1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96" y="0"/>
                    <a:pt x="309" y="8"/>
                    <a:pt x="316" y="22"/>
                  </a:cubicBezTo>
                  <a:cubicBezTo>
                    <a:pt x="840" y="1017"/>
                    <a:pt x="840" y="1017"/>
                    <a:pt x="840" y="1017"/>
                  </a:cubicBezTo>
                  <a:cubicBezTo>
                    <a:pt x="850" y="1036"/>
                    <a:pt x="842" y="1061"/>
                    <a:pt x="823" y="1071"/>
                  </a:cubicBezTo>
                  <a:cubicBezTo>
                    <a:pt x="803" y="1081"/>
                    <a:pt x="779" y="1074"/>
                    <a:pt x="769" y="1054"/>
                  </a:cubicBezTo>
                  <a:cubicBezTo>
                    <a:pt x="257" y="80"/>
                    <a:pt x="257" y="80"/>
                    <a:pt x="257" y="80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441" y="1241"/>
                    <a:pt x="441" y="1241"/>
                    <a:pt x="441" y="1241"/>
                  </a:cubicBezTo>
                  <a:cubicBezTo>
                    <a:pt x="448" y="1262"/>
                    <a:pt x="435" y="1285"/>
                    <a:pt x="414" y="1291"/>
                  </a:cubicBezTo>
                  <a:cubicBezTo>
                    <a:pt x="411" y="1292"/>
                    <a:pt x="407" y="1292"/>
                    <a:pt x="403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61"/>
            <p:cNvSpPr/>
            <p:nvPr/>
          </p:nvSpPr>
          <p:spPr>
            <a:xfrm>
              <a:off x="1338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2" h="770" extrusionOk="0">
                  <a:moveTo>
                    <a:pt x="601" y="770"/>
                  </a:moveTo>
                  <a:cubicBezTo>
                    <a:pt x="589" y="770"/>
                    <a:pt x="578" y="765"/>
                    <a:pt x="570" y="75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" y="53"/>
                    <a:pt x="0" y="37"/>
                    <a:pt x="6" y="23"/>
                  </a:cubicBezTo>
                  <a:cubicBezTo>
                    <a:pt x="13" y="9"/>
                    <a:pt x="27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2" y="1"/>
                    <a:pt x="412" y="1"/>
                    <a:pt x="412" y="1"/>
                  </a:cubicBezTo>
                  <a:cubicBezTo>
                    <a:pt x="422" y="1"/>
                    <a:pt x="431" y="4"/>
                    <a:pt x="438" y="10"/>
                  </a:cubicBezTo>
                  <a:cubicBezTo>
                    <a:pt x="854" y="369"/>
                    <a:pt x="854" y="369"/>
                    <a:pt x="854" y="369"/>
                  </a:cubicBezTo>
                  <a:cubicBezTo>
                    <a:pt x="871" y="383"/>
                    <a:pt x="872" y="408"/>
                    <a:pt x="858" y="425"/>
                  </a:cubicBezTo>
                  <a:cubicBezTo>
                    <a:pt x="844" y="442"/>
                    <a:pt x="818" y="444"/>
                    <a:pt x="802" y="429"/>
                  </a:cubicBezTo>
                  <a:cubicBezTo>
                    <a:pt x="397" y="80"/>
                    <a:pt x="397" y="80"/>
                    <a:pt x="397" y="80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632" y="705"/>
                    <a:pt x="632" y="705"/>
                    <a:pt x="632" y="705"/>
                  </a:cubicBezTo>
                  <a:cubicBezTo>
                    <a:pt x="646" y="722"/>
                    <a:pt x="643" y="747"/>
                    <a:pt x="626" y="761"/>
                  </a:cubicBezTo>
                  <a:cubicBezTo>
                    <a:pt x="618" y="767"/>
                    <a:pt x="610" y="770"/>
                    <a:pt x="601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61"/>
            <p:cNvSpPr/>
            <p:nvPr/>
          </p:nvSpPr>
          <p:spPr>
            <a:xfrm>
              <a:off x="1179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45" y="1062"/>
                  </a:moveTo>
                  <a:cubicBezTo>
                    <a:pt x="32" y="1062"/>
                    <a:pt x="18" y="1055"/>
                    <a:pt x="11" y="1042"/>
                  </a:cubicBezTo>
                  <a:cubicBezTo>
                    <a:pt x="0" y="1023"/>
                    <a:pt x="6" y="999"/>
                    <a:pt x="25" y="988"/>
                  </a:cubicBezTo>
                  <a:cubicBezTo>
                    <a:pt x="1682" y="11"/>
                    <a:pt x="1682" y="11"/>
                    <a:pt x="1682" y="11"/>
                  </a:cubicBezTo>
                  <a:cubicBezTo>
                    <a:pt x="1701" y="0"/>
                    <a:pt x="1726" y="7"/>
                    <a:pt x="1737" y="26"/>
                  </a:cubicBezTo>
                  <a:cubicBezTo>
                    <a:pt x="1748" y="45"/>
                    <a:pt x="1742" y="69"/>
                    <a:pt x="1723" y="80"/>
                  </a:cubicBezTo>
                  <a:cubicBezTo>
                    <a:pt x="65" y="1056"/>
                    <a:pt x="65" y="1056"/>
                    <a:pt x="65" y="1056"/>
                  </a:cubicBezTo>
                  <a:cubicBezTo>
                    <a:pt x="59" y="1060"/>
                    <a:pt x="52" y="1062"/>
                    <a:pt x="45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61"/>
            <p:cNvSpPr/>
            <p:nvPr/>
          </p:nvSpPr>
          <p:spPr>
            <a:xfrm>
              <a:off x="1222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47" y="1292"/>
                  </a:moveTo>
                  <a:cubicBezTo>
                    <a:pt x="443" y="1292"/>
                    <a:pt x="439" y="1292"/>
                    <a:pt x="435" y="1291"/>
                  </a:cubicBezTo>
                  <a:cubicBezTo>
                    <a:pt x="414" y="1285"/>
                    <a:pt x="402" y="1262"/>
                    <a:pt x="408" y="1241"/>
                  </a:cubicBezTo>
                  <a:cubicBezTo>
                    <a:pt x="755" y="81"/>
                    <a:pt x="755" y="81"/>
                    <a:pt x="755" y="81"/>
                  </a:cubicBezTo>
                  <a:cubicBezTo>
                    <a:pt x="593" y="80"/>
                    <a:pt x="593" y="80"/>
                    <a:pt x="593" y="80"/>
                  </a:cubicBezTo>
                  <a:cubicBezTo>
                    <a:pt x="81" y="1054"/>
                    <a:pt x="81" y="1054"/>
                    <a:pt x="81" y="1054"/>
                  </a:cubicBezTo>
                  <a:cubicBezTo>
                    <a:pt x="70" y="1074"/>
                    <a:pt x="46" y="1081"/>
                    <a:pt x="27" y="1071"/>
                  </a:cubicBezTo>
                  <a:cubicBezTo>
                    <a:pt x="7" y="1061"/>
                    <a:pt x="0" y="1036"/>
                    <a:pt x="10" y="1017"/>
                  </a:cubicBezTo>
                  <a:cubicBezTo>
                    <a:pt x="533" y="22"/>
                    <a:pt x="533" y="22"/>
                    <a:pt x="533" y="22"/>
                  </a:cubicBezTo>
                  <a:cubicBezTo>
                    <a:pt x="540" y="8"/>
                    <a:pt x="554" y="0"/>
                    <a:pt x="569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21" y="1"/>
                    <a:pt x="832" y="7"/>
                    <a:pt x="840" y="17"/>
                  </a:cubicBezTo>
                  <a:cubicBezTo>
                    <a:pt x="847" y="27"/>
                    <a:pt x="850" y="40"/>
                    <a:pt x="846" y="52"/>
                  </a:cubicBezTo>
                  <a:cubicBezTo>
                    <a:pt x="485" y="1264"/>
                    <a:pt x="485" y="1264"/>
                    <a:pt x="485" y="1264"/>
                  </a:cubicBezTo>
                  <a:cubicBezTo>
                    <a:pt x="480" y="1281"/>
                    <a:pt x="464" y="1292"/>
                    <a:pt x="447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61"/>
            <p:cNvSpPr/>
            <p:nvPr/>
          </p:nvSpPr>
          <p:spPr>
            <a:xfrm>
              <a:off x="1189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3" h="770" extrusionOk="0">
                  <a:moveTo>
                    <a:pt x="272" y="770"/>
                  </a:moveTo>
                  <a:cubicBezTo>
                    <a:pt x="263" y="770"/>
                    <a:pt x="254" y="767"/>
                    <a:pt x="247" y="761"/>
                  </a:cubicBezTo>
                  <a:cubicBezTo>
                    <a:pt x="230" y="747"/>
                    <a:pt x="227" y="722"/>
                    <a:pt x="241" y="705"/>
                  </a:cubicBezTo>
                  <a:cubicBezTo>
                    <a:pt x="747" y="80"/>
                    <a:pt x="747" y="80"/>
                    <a:pt x="747" y="80"/>
                  </a:cubicBezTo>
                  <a:cubicBezTo>
                    <a:pt x="475" y="80"/>
                    <a:pt x="475" y="80"/>
                    <a:pt x="475" y="80"/>
                  </a:cubicBezTo>
                  <a:cubicBezTo>
                    <a:pt x="71" y="429"/>
                    <a:pt x="71" y="429"/>
                    <a:pt x="71" y="429"/>
                  </a:cubicBezTo>
                  <a:cubicBezTo>
                    <a:pt x="54" y="444"/>
                    <a:pt x="29" y="442"/>
                    <a:pt x="14" y="425"/>
                  </a:cubicBezTo>
                  <a:cubicBezTo>
                    <a:pt x="0" y="408"/>
                    <a:pt x="2" y="383"/>
                    <a:pt x="19" y="369"/>
                  </a:cubicBezTo>
                  <a:cubicBezTo>
                    <a:pt x="435" y="10"/>
                    <a:pt x="435" y="10"/>
                    <a:pt x="435" y="10"/>
                  </a:cubicBezTo>
                  <a:cubicBezTo>
                    <a:pt x="442" y="4"/>
                    <a:pt x="451" y="1"/>
                    <a:pt x="461" y="1"/>
                  </a:cubicBezTo>
                  <a:cubicBezTo>
                    <a:pt x="830" y="0"/>
                    <a:pt x="830" y="0"/>
                    <a:pt x="830" y="0"/>
                  </a:cubicBezTo>
                  <a:cubicBezTo>
                    <a:pt x="831" y="0"/>
                    <a:pt x="831" y="0"/>
                    <a:pt x="831" y="0"/>
                  </a:cubicBezTo>
                  <a:cubicBezTo>
                    <a:pt x="846" y="0"/>
                    <a:pt x="860" y="9"/>
                    <a:pt x="866" y="23"/>
                  </a:cubicBezTo>
                  <a:cubicBezTo>
                    <a:pt x="873" y="37"/>
                    <a:pt x="871" y="53"/>
                    <a:pt x="861" y="65"/>
                  </a:cubicBezTo>
                  <a:cubicBezTo>
                    <a:pt x="303" y="755"/>
                    <a:pt x="303" y="755"/>
                    <a:pt x="303" y="755"/>
                  </a:cubicBezTo>
                  <a:cubicBezTo>
                    <a:pt x="295" y="765"/>
                    <a:pt x="283" y="770"/>
                    <a:pt x="272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61"/>
            <p:cNvSpPr/>
            <p:nvPr/>
          </p:nvSpPr>
          <p:spPr>
            <a:xfrm>
              <a:off x="1287" y="2479"/>
              <a:ext cx="5" cy="28"/>
            </a:xfrm>
            <a:custGeom>
              <a:avLst/>
              <a:gdLst/>
              <a:ahLst/>
              <a:cxnLst/>
              <a:rect l="l" t="t" r="r" b="b"/>
              <a:pathLst>
                <a:path w="80" h="464" extrusionOk="0">
                  <a:moveTo>
                    <a:pt x="40" y="464"/>
                  </a:moveTo>
                  <a:cubicBezTo>
                    <a:pt x="18" y="464"/>
                    <a:pt x="0" y="446"/>
                    <a:pt x="0" y="4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424"/>
                    <a:pt x="80" y="424"/>
                    <a:pt x="80" y="424"/>
                  </a:cubicBezTo>
                  <a:cubicBezTo>
                    <a:pt x="80" y="446"/>
                    <a:pt x="62" y="464"/>
                    <a:pt x="40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61"/>
            <p:cNvSpPr/>
            <p:nvPr/>
          </p:nvSpPr>
          <p:spPr>
            <a:xfrm>
              <a:off x="1287" y="2453"/>
              <a:ext cx="5" cy="18"/>
            </a:xfrm>
            <a:custGeom>
              <a:avLst/>
              <a:gdLst/>
              <a:ahLst/>
              <a:cxnLst/>
              <a:rect l="l" t="t" r="r" b="b"/>
              <a:pathLst>
                <a:path w="80" h="299" extrusionOk="0">
                  <a:moveTo>
                    <a:pt x="40" y="299"/>
                  </a:moveTo>
                  <a:cubicBezTo>
                    <a:pt x="18" y="299"/>
                    <a:pt x="0" y="281"/>
                    <a:pt x="0" y="25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259"/>
                    <a:pt x="80" y="259"/>
                    <a:pt x="80" y="259"/>
                  </a:cubicBezTo>
                  <a:cubicBezTo>
                    <a:pt x="80" y="281"/>
                    <a:pt x="62" y="299"/>
                    <a:pt x="40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61"/>
            <p:cNvSpPr/>
            <p:nvPr/>
          </p:nvSpPr>
          <p:spPr>
            <a:xfrm>
              <a:off x="1287" y="2437"/>
              <a:ext cx="5" cy="12"/>
            </a:xfrm>
            <a:custGeom>
              <a:avLst/>
              <a:gdLst/>
              <a:ahLst/>
              <a:cxnLst/>
              <a:rect l="l" t="t" r="r" b="b"/>
              <a:pathLst>
                <a:path w="80" h="200" extrusionOk="0">
                  <a:moveTo>
                    <a:pt x="40" y="200"/>
                  </a:moveTo>
                  <a:cubicBezTo>
                    <a:pt x="18" y="200"/>
                    <a:pt x="0" y="182"/>
                    <a:pt x="0" y="1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160"/>
                    <a:pt x="80" y="160"/>
                    <a:pt x="80" y="160"/>
                  </a:cubicBezTo>
                  <a:cubicBezTo>
                    <a:pt x="80" y="182"/>
                    <a:pt x="62" y="200"/>
                    <a:pt x="40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61"/>
            <p:cNvSpPr/>
            <p:nvPr/>
          </p:nvSpPr>
          <p:spPr>
            <a:xfrm>
              <a:off x="1279" y="2393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76" y="352"/>
                  </a:moveTo>
                  <a:cubicBezTo>
                    <a:pt x="79" y="352"/>
                    <a:pt x="0" y="273"/>
                    <a:pt x="0" y="176"/>
                  </a:cubicBezTo>
                  <a:cubicBezTo>
                    <a:pt x="0" y="79"/>
                    <a:pt x="79" y="0"/>
                    <a:pt x="176" y="0"/>
                  </a:cubicBezTo>
                  <a:cubicBezTo>
                    <a:pt x="273" y="0"/>
                    <a:pt x="352" y="79"/>
                    <a:pt x="352" y="176"/>
                  </a:cubicBezTo>
                  <a:cubicBezTo>
                    <a:pt x="352" y="273"/>
                    <a:pt x="273" y="352"/>
                    <a:pt x="176" y="352"/>
                  </a:cubicBezTo>
                  <a:close/>
                  <a:moveTo>
                    <a:pt x="176" y="80"/>
                  </a:moveTo>
                  <a:cubicBezTo>
                    <a:pt x="123" y="80"/>
                    <a:pt x="80" y="123"/>
                    <a:pt x="80" y="176"/>
                  </a:cubicBezTo>
                  <a:cubicBezTo>
                    <a:pt x="80" y="229"/>
                    <a:pt x="123" y="272"/>
                    <a:pt x="176" y="272"/>
                  </a:cubicBezTo>
                  <a:cubicBezTo>
                    <a:pt x="229" y="272"/>
                    <a:pt x="272" y="229"/>
                    <a:pt x="272" y="176"/>
                  </a:cubicBezTo>
                  <a:cubicBezTo>
                    <a:pt x="272" y="123"/>
                    <a:pt x="229" y="80"/>
                    <a:pt x="176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61"/>
            <p:cNvSpPr/>
            <p:nvPr/>
          </p:nvSpPr>
          <p:spPr>
            <a:xfrm>
              <a:off x="1242" y="2404"/>
              <a:ext cx="42" cy="5"/>
            </a:xfrm>
            <a:custGeom>
              <a:avLst/>
              <a:gdLst/>
              <a:ahLst/>
              <a:cxnLst/>
              <a:rect l="l" t="t" r="r" b="b"/>
              <a:pathLst>
                <a:path w="699" h="80" extrusionOk="0">
                  <a:moveTo>
                    <a:pt x="659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81" y="0"/>
                    <a:pt x="699" y="18"/>
                    <a:pt x="699" y="40"/>
                  </a:cubicBezTo>
                  <a:cubicBezTo>
                    <a:pt x="699" y="62"/>
                    <a:pt x="681" y="80"/>
                    <a:pt x="659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61"/>
            <p:cNvSpPr/>
            <p:nvPr/>
          </p:nvSpPr>
          <p:spPr>
            <a:xfrm>
              <a:off x="1266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5" h="103" extrusionOk="0">
                  <a:moveTo>
                    <a:pt x="293" y="103"/>
                  </a:moveTo>
                  <a:cubicBezTo>
                    <a:pt x="292" y="103"/>
                    <a:pt x="291" y="103"/>
                    <a:pt x="289" y="103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17" y="78"/>
                    <a:pt x="0" y="58"/>
                    <a:pt x="3" y="36"/>
                  </a:cubicBezTo>
                  <a:cubicBezTo>
                    <a:pt x="5" y="15"/>
                    <a:pt x="24" y="0"/>
                    <a:pt x="46" y="0"/>
                  </a:cubicBezTo>
                  <a:cubicBezTo>
                    <a:pt x="297" y="24"/>
                    <a:pt x="297" y="24"/>
                    <a:pt x="297" y="24"/>
                  </a:cubicBezTo>
                  <a:cubicBezTo>
                    <a:pt x="319" y="26"/>
                    <a:pt x="335" y="45"/>
                    <a:pt x="333" y="67"/>
                  </a:cubicBezTo>
                  <a:cubicBezTo>
                    <a:pt x="331" y="88"/>
                    <a:pt x="314" y="103"/>
                    <a:pt x="2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61"/>
            <p:cNvSpPr/>
            <p:nvPr/>
          </p:nvSpPr>
          <p:spPr>
            <a:xfrm>
              <a:off x="1239" y="2401"/>
              <a:ext cx="8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95" y="128"/>
                  </a:moveTo>
                  <a:cubicBezTo>
                    <a:pt x="86" y="128"/>
                    <a:pt x="77" y="125"/>
                    <a:pt x="70" y="118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" y="60"/>
                    <a:pt x="0" y="35"/>
                    <a:pt x="14" y="18"/>
                  </a:cubicBezTo>
                  <a:cubicBezTo>
                    <a:pt x="29" y="1"/>
                    <a:pt x="54" y="0"/>
                    <a:pt x="70" y="14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38" y="72"/>
                    <a:pt x="140" y="97"/>
                    <a:pt x="126" y="114"/>
                  </a:cubicBezTo>
                  <a:cubicBezTo>
                    <a:pt x="118" y="123"/>
                    <a:pt x="107" y="128"/>
                    <a:pt x="9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61"/>
            <p:cNvSpPr/>
            <p:nvPr/>
          </p:nvSpPr>
          <p:spPr>
            <a:xfrm>
              <a:off x="1287" y="2375"/>
              <a:ext cx="5" cy="23"/>
            </a:xfrm>
            <a:custGeom>
              <a:avLst/>
              <a:gdLst/>
              <a:ahLst/>
              <a:cxnLst/>
              <a:rect l="l" t="t" r="r" b="b"/>
              <a:pathLst>
                <a:path w="80" h="381" extrusionOk="0">
                  <a:moveTo>
                    <a:pt x="40" y="381"/>
                  </a:moveTo>
                  <a:cubicBezTo>
                    <a:pt x="18" y="381"/>
                    <a:pt x="0" y="363"/>
                    <a:pt x="0" y="3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341"/>
                    <a:pt x="80" y="341"/>
                    <a:pt x="80" y="341"/>
                  </a:cubicBezTo>
                  <a:cubicBezTo>
                    <a:pt x="80" y="363"/>
                    <a:pt x="62" y="381"/>
                    <a:pt x="40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61"/>
            <p:cNvSpPr/>
            <p:nvPr/>
          </p:nvSpPr>
          <p:spPr>
            <a:xfrm>
              <a:off x="1263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9" h="188" extrusionOk="0">
                  <a:moveTo>
                    <a:pt x="95" y="188"/>
                  </a:moveTo>
                  <a:cubicBezTo>
                    <a:pt x="43" y="188"/>
                    <a:pt x="0" y="146"/>
                    <a:pt x="0" y="94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147" y="0"/>
                    <a:pt x="189" y="42"/>
                    <a:pt x="189" y="94"/>
                  </a:cubicBezTo>
                  <a:cubicBezTo>
                    <a:pt x="189" y="146"/>
                    <a:pt x="147" y="188"/>
                    <a:pt x="95" y="188"/>
                  </a:cubicBezTo>
                  <a:close/>
                  <a:moveTo>
                    <a:pt x="95" y="79"/>
                  </a:moveTo>
                  <a:cubicBezTo>
                    <a:pt x="87" y="79"/>
                    <a:pt x="80" y="86"/>
                    <a:pt x="80" y="94"/>
                  </a:cubicBezTo>
                  <a:cubicBezTo>
                    <a:pt x="80" y="110"/>
                    <a:pt x="110" y="110"/>
                    <a:pt x="110" y="94"/>
                  </a:cubicBezTo>
                  <a:cubicBezTo>
                    <a:pt x="110" y="86"/>
                    <a:pt x="103" y="79"/>
                    <a:pt x="95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61"/>
            <p:cNvSpPr/>
            <p:nvPr/>
          </p:nvSpPr>
          <p:spPr>
            <a:xfrm>
              <a:off x="1296" y="2404"/>
              <a:ext cx="39" cy="5"/>
            </a:xfrm>
            <a:custGeom>
              <a:avLst/>
              <a:gdLst/>
              <a:ahLst/>
              <a:cxnLst/>
              <a:rect l="l" t="t" r="r" b="b"/>
              <a:pathLst>
                <a:path w="683" h="80" extrusionOk="0">
                  <a:moveTo>
                    <a:pt x="643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43" y="0"/>
                    <a:pt x="643" y="0"/>
                    <a:pt x="643" y="0"/>
                  </a:cubicBezTo>
                  <a:cubicBezTo>
                    <a:pt x="665" y="0"/>
                    <a:pt x="683" y="18"/>
                    <a:pt x="683" y="40"/>
                  </a:cubicBezTo>
                  <a:cubicBezTo>
                    <a:pt x="683" y="62"/>
                    <a:pt x="665" y="80"/>
                    <a:pt x="643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61"/>
            <p:cNvSpPr/>
            <p:nvPr/>
          </p:nvSpPr>
          <p:spPr>
            <a:xfrm>
              <a:off x="1294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4" h="105" extrusionOk="0">
                  <a:moveTo>
                    <a:pt x="42" y="105"/>
                  </a:moveTo>
                  <a:cubicBezTo>
                    <a:pt x="21" y="105"/>
                    <a:pt x="4" y="90"/>
                    <a:pt x="2" y="69"/>
                  </a:cubicBezTo>
                  <a:cubicBezTo>
                    <a:pt x="0" y="47"/>
                    <a:pt x="16" y="28"/>
                    <a:pt x="38" y="26"/>
                  </a:cubicBezTo>
                  <a:cubicBezTo>
                    <a:pt x="289" y="2"/>
                    <a:pt x="289" y="2"/>
                    <a:pt x="289" y="2"/>
                  </a:cubicBezTo>
                  <a:cubicBezTo>
                    <a:pt x="310" y="0"/>
                    <a:pt x="330" y="16"/>
                    <a:pt x="332" y="38"/>
                  </a:cubicBezTo>
                  <a:cubicBezTo>
                    <a:pt x="334" y="60"/>
                    <a:pt x="318" y="80"/>
                    <a:pt x="296" y="82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4" y="105"/>
                    <a:pt x="43" y="105"/>
                    <a:pt x="42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61"/>
            <p:cNvSpPr/>
            <p:nvPr/>
          </p:nvSpPr>
          <p:spPr>
            <a:xfrm>
              <a:off x="1331" y="2401"/>
              <a:ext cx="9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45" y="128"/>
                  </a:moveTo>
                  <a:cubicBezTo>
                    <a:pt x="34" y="128"/>
                    <a:pt x="22" y="123"/>
                    <a:pt x="15" y="114"/>
                  </a:cubicBezTo>
                  <a:cubicBezTo>
                    <a:pt x="0" y="97"/>
                    <a:pt x="2" y="72"/>
                    <a:pt x="19" y="5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86" y="0"/>
                    <a:pt x="112" y="1"/>
                    <a:pt x="126" y="18"/>
                  </a:cubicBezTo>
                  <a:cubicBezTo>
                    <a:pt x="140" y="35"/>
                    <a:pt x="138" y="60"/>
                    <a:pt x="122" y="74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63" y="124"/>
                    <a:pt x="54" y="128"/>
                    <a:pt x="4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61"/>
            <p:cNvSpPr/>
            <p:nvPr/>
          </p:nvSpPr>
          <p:spPr>
            <a:xfrm>
              <a:off x="1306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94" y="188"/>
                  </a:moveTo>
                  <a:cubicBezTo>
                    <a:pt x="42" y="188"/>
                    <a:pt x="0" y="146"/>
                    <a:pt x="0" y="94"/>
                  </a:cubicBezTo>
                  <a:cubicBezTo>
                    <a:pt x="0" y="42"/>
                    <a:pt x="42" y="0"/>
                    <a:pt x="94" y="0"/>
                  </a:cubicBezTo>
                  <a:cubicBezTo>
                    <a:pt x="146" y="0"/>
                    <a:pt x="188" y="42"/>
                    <a:pt x="188" y="94"/>
                  </a:cubicBezTo>
                  <a:cubicBezTo>
                    <a:pt x="188" y="146"/>
                    <a:pt x="146" y="188"/>
                    <a:pt x="94" y="188"/>
                  </a:cubicBezTo>
                  <a:close/>
                  <a:moveTo>
                    <a:pt x="94" y="79"/>
                  </a:moveTo>
                  <a:cubicBezTo>
                    <a:pt x="86" y="79"/>
                    <a:pt x="79" y="86"/>
                    <a:pt x="79" y="94"/>
                  </a:cubicBezTo>
                  <a:cubicBezTo>
                    <a:pt x="79" y="110"/>
                    <a:pt x="109" y="110"/>
                    <a:pt x="109" y="94"/>
                  </a:cubicBezTo>
                  <a:cubicBezTo>
                    <a:pt x="109" y="86"/>
                    <a:pt x="102" y="79"/>
                    <a:pt x="94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3" name="Google Shape;1013;p61"/>
          <p:cNvGrpSpPr/>
          <p:nvPr/>
        </p:nvGrpSpPr>
        <p:grpSpPr>
          <a:xfrm>
            <a:off x="18763066" y="33709600"/>
            <a:ext cx="1257819" cy="2515639"/>
            <a:chOff x="1176" y="2347"/>
            <a:chExt cx="280" cy="228"/>
          </a:xfrm>
        </p:grpSpPr>
        <p:sp>
          <p:nvSpPr>
            <p:cNvPr id="1014" name="Google Shape;1014;p61"/>
            <p:cNvSpPr/>
            <p:nvPr/>
          </p:nvSpPr>
          <p:spPr>
            <a:xfrm>
              <a:off x="1176" y="2347"/>
              <a:ext cx="228" cy="228"/>
            </a:xfrm>
            <a:custGeom>
              <a:avLst/>
              <a:gdLst/>
              <a:ahLst/>
              <a:cxnLst/>
              <a:rect l="l" t="t" r="r" b="b"/>
              <a:pathLst>
                <a:path w="3796" h="3796" extrusionOk="0">
                  <a:moveTo>
                    <a:pt x="1898" y="3796"/>
                  </a:moveTo>
                  <a:cubicBezTo>
                    <a:pt x="851" y="3796"/>
                    <a:pt x="0" y="2945"/>
                    <a:pt x="0" y="1899"/>
                  </a:cubicBezTo>
                  <a:cubicBezTo>
                    <a:pt x="0" y="852"/>
                    <a:pt x="851" y="0"/>
                    <a:pt x="1898" y="0"/>
                  </a:cubicBezTo>
                  <a:cubicBezTo>
                    <a:pt x="2944" y="0"/>
                    <a:pt x="3796" y="852"/>
                    <a:pt x="3796" y="1899"/>
                  </a:cubicBezTo>
                  <a:cubicBezTo>
                    <a:pt x="3796" y="2945"/>
                    <a:pt x="2944" y="3796"/>
                    <a:pt x="1898" y="3796"/>
                  </a:cubicBezTo>
                  <a:close/>
                  <a:moveTo>
                    <a:pt x="1898" y="80"/>
                  </a:moveTo>
                  <a:cubicBezTo>
                    <a:pt x="895" y="80"/>
                    <a:pt x="79" y="896"/>
                    <a:pt x="79" y="1899"/>
                  </a:cubicBezTo>
                  <a:cubicBezTo>
                    <a:pt x="79" y="2901"/>
                    <a:pt x="895" y="3717"/>
                    <a:pt x="1898" y="3717"/>
                  </a:cubicBezTo>
                  <a:cubicBezTo>
                    <a:pt x="2900" y="3717"/>
                    <a:pt x="3716" y="2901"/>
                    <a:pt x="3716" y="1899"/>
                  </a:cubicBezTo>
                  <a:cubicBezTo>
                    <a:pt x="3716" y="896"/>
                    <a:pt x="2900" y="80"/>
                    <a:pt x="1898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61"/>
            <p:cNvSpPr/>
            <p:nvPr/>
          </p:nvSpPr>
          <p:spPr>
            <a:xfrm>
              <a:off x="1181" y="2426"/>
              <a:ext cx="218" cy="5"/>
            </a:xfrm>
            <a:custGeom>
              <a:avLst/>
              <a:gdLst/>
              <a:ahLst/>
              <a:cxnLst/>
              <a:rect l="l" t="t" r="r" b="b"/>
              <a:pathLst>
                <a:path w="3632" h="80" extrusionOk="0">
                  <a:moveTo>
                    <a:pt x="3592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3592" y="0"/>
                    <a:pt x="3592" y="0"/>
                    <a:pt x="3592" y="0"/>
                  </a:cubicBezTo>
                  <a:cubicBezTo>
                    <a:pt x="3614" y="0"/>
                    <a:pt x="3632" y="18"/>
                    <a:pt x="3632" y="40"/>
                  </a:cubicBezTo>
                  <a:cubicBezTo>
                    <a:pt x="3632" y="62"/>
                    <a:pt x="3614" y="80"/>
                    <a:pt x="3592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61"/>
            <p:cNvSpPr/>
            <p:nvPr/>
          </p:nvSpPr>
          <p:spPr>
            <a:xfrm>
              <a:off x="1296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1702" y="1062"/>
                  </a:moveTo>
                  <a:cubicBezTo>
                    <a:pt x="1696" y="1062"/>
                    <a:pt x="1689" y="1060"/>
                    <a:pt x="1682" y="1056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6" y="69"/>
                    <a:pt x="0" y="45"/>
                    <a:pt x="11" y="26"/>
                  </a:cubicBezTo>
                  <a:cubicBezTo>
                    <a:pt x="22" y="7"/>
                    <a:pt x="46" y="0"/>
                    <a:pt x="65" y="11"/>
                  </a:cubicBezTo>
                  <a:cubicBezTo>
                    <a:pt x="1723" y="988"/>
                    <a:pt x="1723" y="988"/>
                    <a:pt x="1723" y="988"/>
                  </a:cubicBezTo>
                  <a:cubicBezTo>
                    <a:pt x="1742" y="999"/>
                    <a:pt x="1748" y="1023"/>
                    <a:pt x="1737" y="1042"/>
                  </a:cubicBezTo>
                  <a:cubicBezTo>
                    <a:pt x="1729" y="1055"/>
                    <a:pt x="1716" y="1062"/>
                    <a:pt x="1702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61"/>
            <p:cNvSpPr/>
            <p:nvPr/>
          </p:nvSpPr>
          <p:spPr>
            <a:xfrm>
              <a:off x="1287" y="2520"/>
              <a:ext cx="5" cy="54"/>
            </a:xfrm>
            <a:custGeom>
              <a:avLst/>
              <a:gdLst/>
              <a:ahLst/>
              <a:cxnLst/>
              <a:rect l="l" t="t" r="r" b="b"/>
              <a:pathLst>
                <a:path w="80" h="904" extrusionOk="0">
                  <a:moveTo>
                    <a:pt x="40" y="904"/>
                  </a:moveTo>
                  <a:cubicBezTo>
                    <a:pt x="18" y="904"/>
                    <a:pt x="0" y="886"/>
                    <a:pt x="0" y="86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864"/>
                    <a:pt x="80" y="864"/>
                    <a:pt x="80" y="864"/>
                  </a:cubicBezTo>
                  <a:cubicBezTo>
                    <a:pt x="80" y="886"/>
                    <a:pt x="62" y="904"/>
                    <a:pt x="40" y="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61"/>
            <p:cNvSpPr/>
            <p:nvPr/>
          </p:nvSpPr>
          <p:spPr>
            <a:xfrm>
              <a:off x="1306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03" y="1292"/>
                  </a:moveTo>
                  <a:cubicBezTo>
                    <a:pt x="386" y="1292"/>
                    <a:pt x="370" y="1281"/>
                    <a:pt x="365" y="1264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40"/>
                    <a:pt x="2" y="27"/>
                    <a:pt x="10" y="17"/>
                  </a:cubicBezTo>
                  <a:cubicBezTo>
                    <a:pt x="17" y="7"/>
                    <a:pt x="29" y="1"/>
                    <a:pt x="42" y="1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96" y="0"/>
                    <a:pt x="309" y="8"/>
                    <a:pt x="316" y="22"/>
                  </a:cubicBezTo>
                  <a:cubicBezTo>
                    <a:pt x="840" y="1017"/>
                    <a:pt x="840" y="1017"/>
                    <a:pt x="840" y="1017"/>
                  </a:cubicBezTo>
                  <a:cubicBezTo>
                    <a:pt x="850" y="1036"/>
                    <a:pt x="842" y="1061"/>
                    <a:pt x="823" y="1071"/>
                  </a:cubicBezTo>
                  <a:cubicBezTo>
                    <a:pt x="803" y="1081"/>
                    <a:pt x="779" y="1074"/>
                    <a:pt x="769" y="1054"/>
                  </a:cubicBezTo>
                  <a:cubicBezTo>
                    <a:pt x="257" y="80"/>
                    <a:pt x="257" y="80"/>
                    <a:pt x="257" y="80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441" y="1241"/>
                    <a:pt x="441" y="1241"/>
                    <a:pt x="441" y="1241"/>
                  </a:cubicBezTo>
                  <a:cubicBezTo>
                    <a:pt x="448" y="1262"/>
                    <a:pt x="435" y="1285"/>
                    <a:pt x="414" y="1291"/>
                  </a:cubicBezTo>
                  <a:cubicBezTo>
                    <a:pt x="411" y="1292"/>
                    <a:pt x="407" y="1292"/>
                    <a:pt x="403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61"/>
            <p:cNvSpPr/>
            <p:nvPr/>
          </p:nvSpPr>
          <p:spPr>
            <a:xfrm>
              <a:off x="1338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2" h="770" extrusionOk="0">
                  <a:moveTo>
                    <a:pt x="601" y="770"/>
                  </a:moveTo>
                  <a:cubicBezTo>
                    <a:pt x="589" y="770"/>
                    <a:pt x="578" y="765"/>
                    <a:pt x="570" y="75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" y="53"/>
                    <a:pt x="0" y="37"/>
                    <a:pt x="6" y="23"/>
                  </a:cubicBezTo>
                  <a:cubicBezTo>
                    <a:pt x="13" y="9"/>
                    <a:pt x="27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2" y="1"/>
                    <a:pt x="412" y="1"/>
                    <a:pt x="412" y="1"/>
                  </a:cubicBezTo>
                  <a:cubicBezTo>
                    <a:pt x="422" y="1"/>
                    <a:pt x="431" y="4"/>
                    <a:pt x="438" y="10"/>
                  </a:cubicBezTo>
                  <a:cubicBezTo>
                    <a:pt x="854" y="369"/>
                    <a:pt x="854" y="369"/>
                    <a:pt x="854" y="369"/>
                  </a:cubicBezTo>
                  <a:cubicBezTo>
                    <a:pt x="871" y="383"/>
                    <a:pt x="872" y="408"/>
                    <a:pt x="858" y="425"/>
                  </a:cubicBezTo>
                  <a:cubicBezTo>
                    <a:pt x="844" y="442"/>
                    <a:pt x="818" y="444"/>
                    <a:pt x="802" y="429"/>
                  </a:cubicBezTo>
                  <a:cubicBezTo>
                    <a:pt x="397" y="80"/>
                    <a:pt x="397" y="80"/>
                    <a:pt x="397" y="80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632" y="705"/>
                    <a:pt x="632" y="705"/>
                    <a:pt x="632" y="705"/>
                  </a:cubicBezTo>
                  <a:cubicBezTo>
                    <a:pt x="646" y="722"/>
                    <a:pt x="643" y="747"/>
                    <a:pt x="626" y="761"/>
                  </a:cubicBezTo>
                  <a:cubicBezTo>
                    <a:pt x="618" y="767"/>
                    <a:pt x="610" y="770"/>
                    <a:pt x="601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61"/>
            <p:cNvSpPr/>
            <p:nvPr/>
          </p:nvSpPr>
          <p:spPr>
            <a:xfrm>
              <a:off x="1179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45" y="1062"/>
                  </a:moveTo>
                  <a:cubicBezTo>
                    <a:pt x="32" y="1062"/>
                    <a:pt x="18" y="1055"/>
                    <a:pt x="11" y="1042"/>
                  </a:cubicBezTo>
                  <a:cubicBezTo>
                    <a:pt x="0" y="1023"/>
                    <a:pt x="6" y="999"/>
                    <a:pt x="25" y="988"/>
                  </a:cubicBezTo>
                  <a:cubicBezTo>
                    <a:pt x="1682" y="11"/>
                    <a:pt x="1682" y="11"/>
                    <a:pt x="1682" y="11"/>
                  </a:cubicBezTo>
                  <a:cubicBezTo>
                    <a:pt x="1701" y="0"/>
                    <a:pt x="1726" y="7"/>
                    <a:pt x="1737" y="26"/>
                  </a:cubicBezTo>
                  <a:cubicBezTo>
                    <a:pt x="1748" y="45"/>
                    <a:pt x="1742" y="69"/>
                    <a:pt x="1723" y="80"/>
                  </a:cubicBezTo>
                  <a:cubicBezTo>
                    <a:pt x="65" y="1056"/>
                    <a:pt x="65" y="1056"/>
                    <a:pt x="65" y="1056"/>
                  </a:cubicBezTo>
                  <a:cubicBezTo>
                    <a:pt x="59" y="1060"/>
                    <a:pt x="52" y="1062"/>
                    <a:pt x="45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61"/>
            <p:cNvSpPr/>
            <p:nvPr/>
          </p:nvSpPr>
          <p:spPr>
            <a:xfrm>
              <a:off x="1222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47" y="1292"/>
                  </a:moveTo>
                  <a:cubicBezTo>
                    <a:pt x="443" y="1292"/>
                    <a:pt x="439" y="1292"/>
                    <a:pt x="435" y="1291"/>
                  </a:cubicBezTo>
                  <a:cubicBezTo>
                    <a:pt x="414" y="1285"/>
                    <a:pt x="402" y="1262"/>
                    <a:pt x="408" y="1241"/>
                  </a:cubicBezTo>
                  <a:cubicBezTo>
                    <a:pt x="755" y="81"/>
                    <a:pt x="755" y="81"/>
                    <a:pt x="755" y="81"/>
                  </a:cubicBezTo>
                  <a:cubicBezTo>
                    <a:pt x="593" y="80"/>
                    <a:pt x="593" y="80"/>
                    <a:pt x="593" y="80"/>
                  </a:cubicBezTo>
                  <a:cubicBezTo>
                    <a:pt x="81" y="1054"/>
                    <a:pt x="81" y="1054"/>
                    <a:pt x="81" y="1054"/>
                  </a:cubicBezTo>
                  <a:cubicBezTo>
                    <a:pt x="70" y="1074"/>
                    <a:pt x="46" y="1081"/>
                    <a:pt x="27" y="1071"/>
                  </a:cubicBezTo>
                  <a:cubicBezTo>
                    <a:pt x="7" y="1061"/>
                    <a:pt x="0" y="1036"/>
                    <a:pt x="10" y="1017"/>
                  </a:cubicBezTo>
                  <a:cubicBezTo>
                    <a:pt x="533" y="22"/>
                    <a:pt x="533" y="22"/>
                    <a:pt x="533" y="22"/>
                  </a:cubicBezTo>
                  <a:cubicBezTo>
                    <a:pt x="540" y="8"/>
                    <a:pt x="554" y="0"/>
                    <a:pt x="569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21" y="1"/>
                    <a:pt x="832" y="7"/>
                    <a:pt x="840" y="17"/>
                  </a:cubicBezTo>
                  <a:cubicBezTo>
                    <a:pt x="847" y="27"/>
                    <a:pt x="850" y="40"/>
                    <a:pt x="846" y="52"/>
                  </a:cubicBezTo>
                  <a:cubicBezTo>
                    <a:pt x="485" y="1264"/>
                    <a:pt x="485" y="1264"/>
                    <a:pt x="485" y="1264"/>
                  </a:cubicBezTo>
                  <a:cubicBezTo>
                    <a:pt x="480" y="1281"/>
                    <a:pt x="464" y="1292"/>
                    <a:pt x="447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61"/>
            <p:cNvSpPr/>
            <p:nvPr/>
          </p:nvSpPr>
          <p:spPr>
            <a:xfrm>
              <a:off x="1189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3" h="770" extrusionOk="0">
                  <a:moveTo>
                    <a:pt x="272" y="770"/>
                  </a:moveTo>
                  <a:cubicBezTo>
                    <a:pt x="263" y="770"/>
                    <a:pt x="254" y="767"/>
                    <a:pt x="247" y="761"/>
                  </a:cubicBezTo>
                  <a:cubicBezTo>
                    <a:pt x="230" y="747"/>
                    <a:pt x="227" y="722"/>
                    <a:pt x="241" y="705"/>
                  </a:cubicBezTo>
                  <a:cubicBezTo>
                    <a:pt x="747" y="80"/>
                    <a:pt x="747" y="80"/>
                    <a:pt x="747" y="80"/>
                  </a:cubicBezTo>
                  <a:cubicBezTo>
                    <a:pt x="475" y="80"/>
                    <a:pt x="475" y="80"/>
                    <a:pt x="475" y="80"/>
                  </a:cubicBezTo>
                  <a:cubicBezTo>
                    <a:pt x="71" y="429"/>
                    <a:pt x="71" y="429"/>
                    <a:pt x="71" y="429"/>
                  </a:cubicBezTo>
                  <a:cubicBezTo>
                    <a:pt x="54" y="444"/>
                    <a:pt x="29" y="442"/>
                    <a:pt x="14" y="425"/>
                  </a:cubicBezTo>
                  <a:cubicBezTo>
                    <a:pt x="0" y="408"/>
                    <a:pt x="2" y="383"/>
                    <a:pt x="19" y="369"/>
                  </a:cubicBezTo>
                  <a:cubicBezTo>
                    <a:pt x="435" y="10"/>
                    <a:pt x="435" y="10"/>
                    <a:pt x="435" y="10"/>
                  </a:cubicBezTo>
                  <a:cubicBezTo>
                    <a:pt x="442" y="4"/>
                    <a:pt x="451" y="1"/>
                    <a:pt x="461" y="1"/>
                  </a:cubicBezTo>
                  <a:cubicBezTo>
                    <a:pt x="830" y="0"/>
                    <a:pt x="830" y="0"/>
                    <a:pt x="830" y="0"/>
                  </a:cubicBezTo>
                  <a:cubicBezTo>
                    <a:pt x="831" y="0"/>
                    <a:pt x="831" y="0"/>
                    <a:pt x="831" y="0"/>
                  </a:cubicBezTo>
                  <a:cubicBezTo>
                    <a:pt x="846" y="0"/>
                    <a:pt x="860" y="9"/>
                    <a:pt x="866" y="23"/>
                  </a:cubicBezTo>
                  <a:cubicBezTo>
                    <a:pt x="873" y="37"/>
                    <a:pt x="871" y="53"/>
                    <a:pt x="861" y="65"/>
                  </a:cubicBezTo>
                  <a:cubicBezTo>
                    <a:pt x="303" y="755"/>
                    <a:pt x="303" y="755"/>
                    <a:pt x="303" y="755"/>
                  </a:cubicBezTo>
                  <a:cubicBezTo>
                    <a:pt x="295" y="765"/>
                    <a:pt x="283" y="770"/>
                    <a:pt x="272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61"/>
            <p:cNvSpPr/>
            <p:nvPr/>
          </p:nvSpPr>
          <p:spPr>
            <a:xfrm>
              <a:off x="1287" y="2479"/>
              <a:ext cx="5" cy="28"/>
            </a:xfrm>
            <a:custGeom>
              <a:avLst/>
              <a:gdLst/>
              <a:ahLst/>
              <a:cxnLst/>
              <a:rect l="l" t="t" r="r" b="b"/>
              <a:pathLst>
                <a:path w="80" h="464" extrusionOk="0">
                  <a:moveTo>
                    <a:pt x="40" y="464"/>
                  </a:moveTo>
                  <a:cubicBezTo>
                    <a:pt x="18" y="464"/>
                    <a:pt x="0" y="446"/>
                    <a:pt x="0" y="4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424"/>
                    <a:pt x="80" y="424"/>
                    <a:pt x="80" y="424"/>
                  </a:cubicBezTo>
                  <a:cubicBezTo>
                    <a:pt x="80" y="446"/>
                    <a:pt x="62" y="464"/>
                    <a:pt x="40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61"/>
            <p:cNvSpPr/>
            <p:nvPr/>
          </p:nvSpPr>
          <p:spPr>
            <a:xfrm>
              <a:off x="1287" y="2453"/>
              <a:ext cx="5" cy="18"/>
            </a:xfrm>
            <a:custGeom>
              <a:avLst/>
              <a:gdLst/>
              <a:ahLst/>
              <a:cxnLst/>
              <a:rect l="l" t="t" r="r" b="b"/>
              <a:pathLst>
                <a:path w="80" h="299" extrusionOk="0">
                  <a:moveTo>
                    <a:pt x="40" y="299"/>
                  </a:moveTo>
                  <a:cubicBezTo>
                    <a:pt x="18" y="299"/>
                    <a:pt x="0" y="281"/>
                    <a:pt x="0" y="25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259"/>
                    <a:pt x="80" y="259"/>
                    <a:pt x="80" y="259"/>
                  </a:cubicBezTo>
                  <a:cubicBezTo>
                    <a:pt x="80" y="281"/>
                    <a:pt x="62" y="299"/>
                    <a:pt x="40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61"/>
            <p:cNvSpPr/>
            <p:nvPr/>
          </p:nvSpPr>
          <p:spPr>
            <a:xfrm>
              <a:off x="1287" y="2437"/>
              <a:ext cx="5" cy="12"/>
            </a:xfrm>
            <a:custGeom>
              <a:avLst/>
              <a:gdLst/>
              <a:ahLst/>
              <a:cxnLst/>
              <a:rect l="l" t="t" r="r" b="b"/>
              <a:pathLst>
                <a:path w="80" h="200" extrusionOk="0">
                  <a:moveTo>
                    <a:pt x="40" y="200"/>
                  </a:moveTo>
                  <a:cubicBezTo>
                    <a:pt x="18" y="200"/>
                    <a:pt x="0" y="182"/>
                    <a:pt x="0" y="1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160"/>
                    <a:pt x="80" y="160"/>
                    <a:pt x="80" y="160"/>
                  </a:cubicBezTo>
                  <a:cubicBezTo>
                    <a:pt x="80" y="182"/>
                    <a:pt x="62" y="200"/>
                    <a:pt x="40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61"/>
            <p:cNvSpPr/>
            <p:nvPr/>
          </p:nvSpPr>
          <p:spPr>
            <a:xfrm>
              <a:off x="1279" y="2393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76" y="352"/>
                  </a:moveTo>
                  <a:cubicBezTo>
                    <a:pt x="79" y="352"/>
                    <a:pt x="0" y="273"/>
                    <a:pt x="0" y="176"/>
                  </a:cubicBezTo>
                  <a:cubicBezTo>
                    <a:pt x="0" y="79"/>
                    <a:pt x="79" y="0"/>
                    <a:pt x="176" y="0"/>
                  </a:cubicBezTo>
                  <a:cubicBezTo>
                    <a:pt x="273" y="0"/>
                    <a:pt x="352" y="79"/>
                    <a:pt x="352" y="176"/>
                  </a:cubicBezTo>
                  <a:cubicBezTo>
                    <a:pt x="352" y="273"/>
                    <a:pt x="273" y="352"/>
                    <a:pt x="176" y="352"/>
                  </a:cubicBezTo>
                  <a:close/>
                  <a:moveTo>
                    <a:pt x="176" y="80"/>
                  </a:moveTo>
                  <a:cubicBezTo>
                    <a:pt x="123" y="80"/>
                    <a:pt x="80" y="123"/>
                    <a:pt x="80" y="176"/>
                  </a:cubicBezTo>
                  <a:cubicBezTo>
                    <a:pt x="80" y="229"/>
                    <a:pt x="123" y="272"/>
                    <a:pt x="176" y="272"/>
                  </a:cubicBezTo>
                  <a:cubicBezTo>
                    <a:pt x="229" y="272"/>
                    <a:pt x="272" y="229"/>
                    <a:pt x="272" y="176"/>
                  </a:cubicBezTo>
                  <a:cubicBezTo>
                    <a:pt x="272" y="123"/>
                    <a:pt x="229" y="80"/>
                    <a:pt x="176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61"/>
            <p:cNvSpPr/>
            <p:nvPr/>
          </p:nvSpPr>
          <p:spPr>
            <a:xfrm>
              <a:off x="1242" y="2404"/>
              <a:ext cx="42" cy="5"/>
            </a:xfrm>
            <a:custGeom>
              <a:avLst/>
              <a:gdLst/>
              <a:ahLst/>
              <a:cxnLst/>
              <a:rect l="l" t="t" r="r" b="b"/>
              <a:pathLst>
                <a:path w="699" h="80" extrusionOk="0">
                  <a:moveTo>
                    <a:pt x="659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81" y="0"/>
                    <a:pt x="699" y="18"/>
                    <a:pt x="699" y="40"/>
                  </a:cubicBezTo>
                  <a:cubicBezTo>
                    <a:pt x="699" y="62"/>
                    <a:pt x="681" y="80"/>
                    <a:pt x="659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61"/>
            <p:cNvSpPr/>
            <p:nvPr/>
          </p:nvSpPr>
          <p:spPr>
            <a:xfrm>
              <a:off x="1436" y="2490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5" h="103" extrusionOk="0">
                  <a:moveTo>
                    <a:pt x="293" y="103"/>
                  </a:moveTo>
                  <a:cubicBezTo>
                    <a:pt x="292" y="103"/>
                    <a:pt x="291" y="103"/>
                    <a:pt x="289" y="103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17" y="78"/>
                    <a:pt x="0" y="58"/>
                    <a:pt x="3" y="36"/>
                  </a:cubicBezTo>
                  <a:cubicBezTo>
                    <a:pt x="5" y="15"/>
                    <a:pt x="24" y="0"/>
                    <a:pt x="46" y="0"/>
                  </a:cubicBezTo>
                  <a:cubicBezTo>
                    <a:pt x="297" y="24"/>
                    <a:pt x="297" y="24"/>
                    <a:pt x="297" y="24"/>
                  </a:cubicBezTo>
                  <a:cubicBezTo>
                    <a:pt x="319" y="26"/>
                    <a:pt x="335" y="45"/>
                    <a:pt x="333" y="67"/>
                  </a:cubicBezTo>
                  <a:cubicBezTo>
                    <a:pt x="331" y="88"/>
                    <a:pt x="314" y="103"/>
                    <a:pt x="2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61"/>
            <p:cNvSpPr/>
            <p:nvPr/>
          </p:nvSpPr>
          <p:spPr>
            <a:xfrm>
              <a:off x="1239" y="2401"/>
              <a:ext cx="8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95" y="128"/>
                  </a:moveTo>
                  <a:cubicBezTo>
                    <a:pt x="86" y="128"/>
                    <a:pt x="77" y="125"/>
                    <a:pt x="70" y="118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" y="60"/>
                    <a:pt x="0" y="35"/>
                    <a:pt x="14" y="18"/>
                  </a:cubicBezTo>
                  <a:cubicBezTo>
                    <a:pt x="29" y="1"/>
                    <a:pt x="54" y="0"/>
                    <a:pt x="70" y="14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38" y="72"/>
                    <a:pt x="140" y="97"/>
                    <a:pt x="126" y="114"/>
                  </a:cubicBezTo>
                  <a:cubicBezTo>
                    <a:pt x="118" y="123"/>
                    <a:pt x="107" y="128"/>
                    <a:pt x="9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61"/>
            <p:cNvSpPr/>
            <p:nvPr/>
          </p:nvSpPr>
          <p:spPr>
            <a:xfrm>
              <a:off x="1287" y="2375"/>
              <a:ext cx="5" cy="23"/>
            </a:xfrm>
            <a:custGeom>
              <a:avLst/>
              <a:gdLst/>
              <a:ahLst/>
              <a:cxnLst/>
              <a:rect l="l" t="t" r="r" b="b"/>
              <a:pathLst>
                <a:path w="80" h="381" extrusionOk="0">
                  <a:moveTo>
                    <a:pt x="40" y="381"/>
                  </a:moveTo>
                  <a:cubicBezTo>
                    <a:pt x="18" y="381"/>
                    <a:pt x="0" y="363"/>
                    <a:pt x="0" y="3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341"/>
                    <a:pt x="80" y="341"/>
                    <a:pt x="80" y="341"/>
                  </a:cubicBezTo>
                  <a:cubicBezTo>
                    <a:pt x="80" y="363"/>
                    <a:pt x="62" y="381"/>
                    <a:pt x="40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61"/>
            <p:cNvSpPr/>
            <p:nvPr/>
          </p:nvSpPr>
          <p:spPr>
            <a:xfrm>
              <a:off x="1263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9" h="188" extrusionOk="0">
                  <a:moveTo>
                    <a:pt x="95" y="188"/>
                  </a:moveTo>
                  <a:cubicBezTo>
                    <a:pt x="43" y="188"/>
                    <a:pt x="0" y="146"/>
                    <a:pt x="0" y="94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147" y="0"/>
                    <a:pt x="189" y="42"/>
                    <a:pt x="189" y="94"/>
                  </a:cubicBezTo>
                  <a:cubicBezTo>
                    <a:pt x="189" y="146"/>
                    <a:pt x="147" y="188"/>
                    <a:pt x="95" y="188"/>
                  </a:cubicBezTo>
                  <a:close/>
                  <a:moveTo>
                    <a:pt x="95" y="79"/>
                  </a:moveTo>
                  <a:cubicBezTo>
                    <a:pt x="87" y="79"/>
                    <a:pt x="80" y="86"/>
                    <a:pt x="80" y="94"/>
                  </a:cubicBezTo>
                  <a:cubicBezTo>
                    <a:pt x="80" y="110"/>
                    <a:pt x="110" y="110"/>
                    <a:pt x="110" y="94"/>
                  </a:cubicBezTo>
                  <a:cubicBezTo>
                    <a:pt x="110" y="86"/>
                    <a:pt x="103" y="79"/>
                    <a:pt x="95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61"/>
            <p:cNvSpPr/>
            <p:nvPr/>
          </p:nvSpPr>
          <p:spPr>
            <a:xfrm>
              <a:off x="1296" y="2404"/>
              <a:ext cx="39" cy="5"/>
            </a:xfrm>
            <a:custGeom>
              <a:avLst/>
              <a:gdLst/>
              <a:ahLst/>
              <a:cxnLst/>
              <a:rect l="l" t="t" r="r" b="b"/>
              <a:pathLst>
                <a:path w="683" h="80" extrusionOk="0">
                  <a:moveTo>
                    <a:pt x="643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43" y="0"/>
                    <a:pt x="643" y="0"/>
                    <a:pt x="643" y="0"/>
                  </a:cubicBezTo>
                  <a:cubicBezTo>
                    <a:pt x="665" y="0"/>
                    <a:pt x="683" y="18"/>
                    <a:pt x="683" y="40"/>
                  </a:cubicBezTo>
                  <a:cubicBezTo>
                    <a:pt x="683" y="62"/>
                    <a:pt x="665" y="80"/>
                    <a:pt x="643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61"/>
            <p:cNvSpPr/>
            <p:nvPr/>
          </p:nvSpPr>
          <p:spPr>
            <a:xfrm>
              <a:off x="1294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4" h="105" extrusionOk="0">
                  <a:moveTo>
                    <a:pt x="42" y="105"/>
                  </a:moveTo>
                  <a:cubicBezTo>
                    <a:pt x="21" y="105"/>
                    <a:pt x="4" y="90"/>
                    <a:pt x="2" y="69"/>
                  </a:cubicBezTo>
                  <a:cubicBezTo>
                    <a:pt x="0" y="47"/>
                    <a:pt x="16" y="28"/>
                    <a:pt x="38" y="26"/>
                  </a:cubicBezTo>
                  <a:cubicBezTo>
                    <a:pt x="289" y="2"/>
                    <a:pt x="289" y="2"/>
                    <a:pt x="289" y="2"/>
                  </a:cubicBezTo>
                  <a:cubicBezTo>
                    <a:pt x="310" y="0"/>
                    <a:pt x="330" y="16"/>
                    <a:pt x="332" y="38"/>
                  </a:cubicBezTo>
                  <a:cubicBezTo>
                    <a:pt x="334" y="60"/>
                    <a:pt x="318" y="80"/>
                    <a:pt x="296" y="82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4" y="105"/>
                    <a:pt x="43" y="105"/>
                    <a:pt x="42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61"/>
            <p:cNvSpPr/>
            <p:nvPr/>
          </p:nvSpPr>
          <p:spPr>
            <a:xfrm>
              <a:off x="1331" y="2401"/>
              <a:ext cx="9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45" y="128"/>
                  </a:moveTo>
                  <a:cubicBezTo>
                    <a:pt x="34" y="128"/>
                    <a:pt x="22" y="123"/>
                    <a:pt x="15" y="114"/>
                  </a:cubicBezTo>
                  <a:cubicBezTo>
                    <a:pt x="0" y="97"/>
                    <a:pt x="2" y="72"/>
                    <a:pt x="19" y="5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86" y="0"/>
                    <a:pt x="112" y="1"/>
                    <a:pt x="126" y="18"/>
                  </a:cubicBezTo>
                  <a:cubicBezTo>
                    <a:pt x="140" y="35"/>
                    <a:pt x="138" y="60"/>
                    <a:pt x="122" y="74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63" y="124"/>
                    <a:pt x="54" y="128"/>
                    <a:pt x="4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61"/>
            <p:cNvSpPr/>
            <p:nvPr/>
          </p:nvSpPr>
          <p:spPr>
            <a:xfrm>
              <a:off x="1306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94" y="188"/>
                  </a:moveTo>
                  <a:cubicBezTo>
                    <a:pt x="42" y="188"/>
                    <a:pt x="0" y="146"/>
                    <a:pt x="0" y="94"/>
                  </a:cubicBezTo>
                  <a:cubicBezTo>
                    <a:pt x="0" y="42"/>
                    <a:pt x="42" y="0"/>
                    <a:pt x="94" y="0"/>
                  </a:cubicBezTo>
                  <a:cubicBezTo>
                    <a:pt x="146" y="0"/>
                    <a:pt x="188" y="42"/>
                    <a:pt x="188" y="94"/>
                  </a:cubicBezTo>
                  <a:cubicBezTo>
                    <a:pt x="188" y="146"/>
                    <a:pt x="146" y="188"/>
                    <a:pt x="94" y="188"/>
                  </a:cubicBezTo>
                  <a:close/>
                  <a:moveTo>
                    <a:pt x="94" y="79"/>
                  </a:moveTo>
                  <a:cubicBezTo>
                    <a:pt x="86" y="79"/>
                    <a:pt x="79" y="86"/>
                    <a:pt x="79" y="94"/>
                  </a:cubicBezTo>
                  <a:cubicBezTo>
                    <a:pt x="79" y="110"/>
                    <a:pt x="109" y="110"/>
                    <a:pt x="109" y="94"/>
                  </a:cubicBezTo>
                  <a:cubicBezTo>
                    <a:pt x="109" y="86"/>
                    <a:pt x="102" y="79"/>
                    <a:pt x="94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6" name="Google Shape;1036;p61"/>
          <p:cNvSpPr txBox="1">
            <a:spLocks noGrp="1"/>
          </p:cNvSpPr>
          <p:nvPr>
            <p:ph type="sldNum" idx="12"/>
          </p:nvPr>
        </p:nvSpPr>
        <p:spPr>
          <a:xfrm>
            <a:off x="8212300" y="318875"/>
            <a:ext cx="2967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 b="1">
                <a:solidFill>
                  <a:schemeClr val="lt1"/>
                </a:solidFill>
              </a:rPr>
              <a:t>4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037" name="Google Shape;1037;p61"/>
          <p:cNvSpPr txBox="1"/>
          <p:nvPr/>
        </p:nvSpPr>
        <p:spPr>
          <a:xfrm>
            <a:off x="413125" y="2646964"/>
            <a:ext cx="2697000" cy="6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00205B"/>
                </a:solidFill>
              </a:rPr>
              <a:t>Castrichini, A., Siddaramaiah, V. H., Calderon, D. E., Cooper, J. E., Wilson, T., &amp; Lemmens, Y. (2017). </a:t>
            </a:r>
            <a:endParaRPr sz="800">
              <a:solidFill>
                <a:srgbClr val="00205B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00205B"/>
                </a:solidFill>
              </a:rPr>
              <a:t>The Aeronautical Journal, 121(1235), 73-94</a:t>
            </a:r>
            <a:r>
              <a:rPr lang="es" sz="700">
                <a:solidFill>
                  <a:srgbClr val="222222"/>
                </a:solidFill>
                <a:highlight>
                  <a:srgbClr val="FFFFFF"/>
                </a:highlight>
              </a:rPr>
              <a:t>.</a:t>
            </a:r>
            <a:endParaRPr sz="1100"/>
          </a:p>
        </p:txBody>
      </p:sp>
      <p:sp>
        <p:nvSpPr>
          <p:cNvPr id="1038" name="Google Shape;1038;p61"/>
          <p:cNvSpPr txBox="1"/>
          <p:nvPr/>
        </p:nvSpPr>
        <p:spPr>
          <a:xfrm>
            <a:off x="413125" y="2301838"/>
            <a:ext cx="39744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rgbClr val="00205B"/>
                </a:solidFill>
              </a:rPr>
              <a:t>Preliminary investigation of use of flexible folding wing tips for static and dynamic load alleviation</a:t>
            </a:r>
            <a:endParaRPr sz="1100"/>
          </a:p>
        </p:txBody>
      </p:sp>
      <p:sp>
        <p:nvSpPr>
          <p:cNvPr id="1039" name="Google Shape;1039;p61"/>
          <p:cNvSpPr txBox="1"/>
          <p:nvPr/>
        </p:nvSpPr>
        <p:spPr>
          <a:xfrm>
            <a:off x="413125" y="1682150"/>
            <a:ext cx="30000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00205B"/>
                </a:solidFill>
              </a:rPr>
              <a:t>Wilson, T., Kirk, J., Hobday, J., &amp; Castrichini, A. (2019).</a:t>
            </a:r>
            <a:endParaRPr sz="1100">
              <a:solidFill>
                <a:srgbClr val="00205B"/>
              </a:solidFill>
            </a:endParaRPr>
          </a:p>
        </p:txBody>
      </p:sp>
      <p:sp>
        <p:nvSpPr>
          <p:cNvPr id="1040" name="Google Shape;1040;p61"/>
          <p:cNvSpPr txBox="1"/>
          <p:nvPr/>
        </p:nvSpPr>
        <p:spPr>
          <a:xfrm>
            <a:off x="413125" y="1052288"/>
            <a:ext cx="41367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rgbClr val="00205B"/>
                </a:solidFill>
              </a:rPr>
              <a:t>Small scale flying demonstration of semi aeroelastic hinged wing tips</a:t>
            </a:r>
            <a:endParaRPr sz="1100" b="1">
              <a:solidFill>
                <a:srgbClr val="00205B"/>
              </a:solidFill>
            </a:endParaRPr>
          </a:p>
        </p:txBody>
      </p:sp>
      <p:sp>
        <p:nvSpPr>
          <p:cNvPr id="1041" name="Google Shape;1041;p61"/>
          <p:cNvSpPr txBox="1"/>
          <p:nvPr/>
        </p:nvSpPr>
        <p:spPr>
          <a:xfrm>
            <a:off x="413125" y="3395800"/>
            <a:ext cx="3000000" cy="11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2"/>
                </a:solidFill>
              </a:rPr>
              <a:t>Aeroelastic behaviour of hinged wing tips</a:t>
            </a:r>
            <a:endParaRPr sz="1100">
              <a:solidFill>
                <a:srgbClr val="222222"/>
              </a:solidFill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22222"/>
              </a:solidFill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00205B"/>
                </a:solidFill>
              </a:rPr>
              <a:t>Wilson, T., Azabal, A., Castrichini, A., Cooper, J., Ajaj, R., &amp; Herring, M. (2016)</a:t>
            </a:r>
            <a:r>
              <a:rPr lang="es" sz="1100">
                <a:solidFill>
                  <a:srgbClr val="222222"/>
                </a:solidFill>
                <a:highlight>
                  <a:srgbClr val="F8F8F8"/>
                </a:highlight>
              </a:rPr>
              <a:t>. </a:t>
            </a:r>
            <a:endParaRPr sz="1500"/>
          </a:p>
        </p:txBody>
      </p:sp>
      <p:cxnSp>
        <p:nvCxnSpPr>
          <p:cNvPr id="1042" name="Google Shape;1042;p61"/>
          <p:cNvCxnSpPr/>
          <p:nvPr/>
        </p:nvCxnSpPr>
        <p:spPr>
          <a:xfrm flipH="1">
            <a:off x="4704450" y="1502850"/>
            <a:ext cx="1200" cy="250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3" name="Google Shape;1043;p61"/>
          <p:cNvSpPr txBox="1"/>
          <p:nvPr/>
        </p:nvSpPr>
        <p:spPr>
          <a:xfrm>
            <a:off x="4928375" y="1032825"/>
            <a:ext cx="3763800" cy="38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s">
                <a:solidFill>
                  <a:schemeClr val="dk2"/>
                </a:solidFill>
              </a:rPr>
              <a:t>Zero stiffness is an ideal best case for load alleviation</a:t>
            </a:r>
            <a:br>
              <a:rPr lang="es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s">
                <a:solidFill>
                  <a:schemeClr val="dk2"/>
                </a:solidFill>
              </a:rPr>
              <a:t>Difficulties in managing the wingtip release</a:t>
            </a:r>
            <a:br>
              <a:rPr lang="es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s">
                <a:solidFill>
                  <a:schemeClr val="dk2"/>
                </a:solidFill>
              </a:rPr>
              <a:t>Low stiffnesses generates a dynamic damping effect beneficial for flutter</a:t>
            </a:r>
            <a:br>
              <a:rPr lang="es">
                <a:solidFill>
                  <a:schemeClr val="dk2"/>
                </a:solidFill>
              </a:rPr>
            </a:b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s">
                <a:solidFill>
                  <a:schemeClr val="dk2"/>
                </a:solidFill>
              </a:rPr>
              <a:t>AlbatrossONE: Practical application that showed consistent results with the theoretical work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62"/>
          <p:cNvSpPr txBox="1">
            <a:spLocks noGrp="1"/>
          </p:cNvSpPr>
          <p:nvPr>
            <p:ph type="title" idx="4294967295"/>
          </p:nvPr>
        </p:nvSpPr>
        <p:spPr>
          <a:xfrm>
            <a:off x="620800" y="266825"/>
            <a:ext cx="6152400" cy="385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s" sz="2000" b="1" dirty="0"/>
              <a:t>NeoCASS</a:t>
            </a:r>
            <a:r>
              <a:rPr lang="es" sz="2200" dirty="0"/>
              <a:t>/   </a:t>
            </a:r>
            <a:r>
              <a:rPr lang="es" sz="1200" b="1" dirty="0"/>
              <a:t>Next generation  Conceptual  Aero‐Structural  Sizing Suite</a:t>
            </a:r>
            <a:endParaRPr sz="2000" b="1" dirty="0"/>
          </a:p>
        </p:txBody>
      </p:sp>
      <p:grpSp>
        <p:nvGrpSpPr>
          <p:cNvPr id="1049" name="Google Shape;1049;p62"/>
          <p:cNvGrpSpPr/>
          <p:nvPr/>
        </p:nvGrpSpPr>
        <p:grpSpPr>
          <a:xfrm>
            <a:off x="21898340" y="34178404"/>
            <a:ext cx="1257819" cy="2515639"/>
            <a:chOff x="1176" y="2347"/>
            <a:chExt cx="228" cy="228"/>
          </a:xfrm>
        </p:grpSpPr>
        <p:sp>
          <p:nvSpPr>
            <p:cNvPr id="1050" name="Google Shape;1050;p62"/>
            <p:cNvSpPr/>
            <p:nvPr/>
          </p:nvSpPr>
          <p:spPr>
            <a:xfrm>
              <a:off x="1176" y="2347"/>
              <a:ext cx="228" cy="228"/>
            </a:xfrm>
            <a:custGeom>
              <a:avLst/>
              <a:gdLst/>
              <a:ahLst/>
              <a:cxnLst/>
              <a:rect l="l" t="t" r="r" b="b"/>
              <a:pathLst>
                <a:path w="3796" h="3796" extrusionOk="0">
                  <a:moveTo>
                    <a:pt x="1898" y="3796"/>
                  </a:moveTo>
                  <a:cubicBezTo>
                    <a:pt x="851" y="3796"/>
                    <a:pt x="0" y="2945"/>
                    <a:pt x="0" y="1899"/>
                  </a:cubicBezTo>
                  <a:cubicBezTo>
                    <a:pt x="0" y="852"/>
                    <a:pt x="851" y="0"/>
                    <a:pt x="1898" y="0"/>
                  </a:cubicBezTo>
                  <a:cubicBezTo>
                    <a:pt x="2944" y="0"/>
                    <a:pt x="3796" y="852"/>
                    <a:pt x="3796" y="1899"/>
                  </a:cubicBezTo>
                  <a:cubicBezTo>
                    <a:pt x="3796" y="2945"/>
                    <a:pt x="2944" y="3796"/>
                    <a:pt x="1898" y="3796"/>
                  </a:cubicBezTo>
                  <a:close/>
                  <a:moveTo>
                    <a:pt x="1898" y="80"/>
                  </a:moveTo>
                  <a:cubicBezTo>
                    <a:pt x="895" y="80"/>
                    <a:pt x="79" y="896"/>
                    <a:pt x="79" y="1899"/>
                  </a:cubicBezTo>
                  <a:cubicBezTo>
                    <a:pt x="79" y="2901"/>
                    <a:pt x="895" y="3717"/>
                    <a:pt x="1898" y="3717"/>
                  </a:cubicBezTo>
                  <a:cubicBezTo>
                    <a:pt x="2900" y="3717"/>
                    <a:pt x="3716" y="2901"/>
                    <a:pt x="3716" y="1899"/>
                  </a:cubicBezTo>
                  <a:cubicBezTo>
                    <a:pt x="3716" y="896"/>
                    <a:pt x="2900" y="80"/>
                    <a:pt x="1898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62"/>
            <p:cNvSpPr/>
            <p:nvPr/>
          </p:nvSpPr>
          <p:spPr>
            <a:xfrm>
              <a:off x="1181" y="2426"/>
              <a:ext cx="218" cy="5"/>
            </a:xfrm>
            <a:custGeom>
              <a:avLst/>
              <a:gdLst/>
              <a:ahLst/>
              <a:cxnLst/>
              <a:rect l="l" t="t" r="r" b="b"/>
              <a:pathLst>
                <a:path w="3632" h="80" extrusionOk="0">
                  <a:moveTo>
                    <a:pt x="3592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3592" y="0"/>
                    <a:pt x="3592" y="0"/>
                    <a:pt x="3592" y="0"/>
                  </a:cubicBezTo>
                  <a:cubicBezTo>
                    <a:pt x="3614" y="0"/>
                    <a:pt x="3632" y="18"/>
                    <a:pt x="3632" y="40"/>
                  </a:cubicBezTo>
                  <a:cubicBezTo>
                    <a:pt x="3632" y="62"/>
                    <a:pt x="3614" y="80"/>
                    <a:pt x="3592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62"/>
            <p:cNvSpPr/>
            <p:nvPr/>
          </p:nvSpPr>
          <p:spPr>
            <a:xfrm>
              <a:off x="1296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1702" y="1062"/>
                  </a:moveTo>
                  <a:cubicBezTo>
                    <a:pt x="1696" y="1062"/>
                    <a:pt x="1689" y="1060"/>
                    <a:pt x="1682" y="1056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6" y="69"/>
                    <a:pt x="0" y="45"/>
                    <a:pt x="11" y="26"/>
                  </a:cubicBezTo>
                  <a:cubicBezTo>
                    <a:pt x="22" y="7"/>
                    <a:pt x="46" y="0"/>
                    <a:pt x="65" y="11"/>
                  </a:cubicBezTo>
                  <a:cubicBezTo>
                    <a:pt x="1723" y="988"/>
                    <a:pt x="1723" y="988"/>
                    <a:pt x="1723" y="988"/>
                  </a:cubicBezTo>
                  <a:cubicBezTo>
                    <a:pt x="1742" y="999"/>
                    <a:pt x="1748" y="1023"/>
                    <a:pt x="1737" y="1042"/>
                  </a:cubicBezTo>
                  <a:cubicBezTo>
                    <a:pt x="1729" y="1055"/>
                    <a:pt x="1716" y="1062"/>
                    <a:pt x="1702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62"/>
            <p:cNvSpPr/>
            <p:nvPr/>
          </p:nvSpPr>
          <p:spPr>
            <a:xfrm>
              <a:off x="1287" y="2520"/>
              <a:ext cx="5" cy="54"/>
            </a:xfrm>
            <a:custGeom>
              <a:avLst/>
              <a:gdLst/>
              <a:ahLst/>
              <a:cxnLst/>
              <a:rect l="l" t="t" r="r" b="b"/>
              <a:pathLst>
                <a:path w="80" h="904" extrusionOk="0">
                  <a:moveTo>
                    <a:pt x="40" y="904"/>
                  </a:moveTo>
                  <a:cubicBezTo>
                    <a:pt x="18" y="904"/>
                    <a:pt x="0" y="886"/>
                    <a:pt x="0" y="86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864"/>
                    <a:pt x="80" y="864"/>
                    <a:pt x="80" y="864"/>
                  </a:cubicBezTo>
                  <a:cubicBezTo>
                    <a:pt x="80" y="886"/>
                    <a:pt x="62" y="904"/>
                    <a:pt x="40" y="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62"/>
            <p:cNvSpPr/>
            <p:nvPr/>
          </p:nvSpPr>
          <p:spPr>
            <a:xfrm>
              <a:off x="1306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03" y="1292"/>
                  </a:moveTo>
                  <a:cubicBezTo>
                    <a:pt x="386" y="1292"/>
                    <a:pt x="370" y="1281"/>
                    <a:pt x="365" y="1264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40"/>
                    <a:pt x="2" y="27"/>
                    <a:pt x="10" y="17"/>
                  </a:cubicBezTo>
                  <a:cubicBezTo>
                    <a:pt x="17" y="7"/>
                    <a:pt x="29" y="1"/>
                    <a:pt x="42" y="1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96" y="0"/>
                    <a:pt x="309" y="8"/>
                    <a:pt x="316" y="22"/>
                  </a:cubicBezTo>
                  <a:cubicBezTo>
                    <a:pt x="840" y="1017"/>
                    <a:pt x="840" y="1017"/>
                    <a:pt x="840" y="1017"/>
                  </a:cubicBezTo>
                  <a:cubicBezTo>
                    <a:pt x="850" y="1036"/>
                    <a:pt x="842" y="1061"/>
                    <a:pt x="823" y="1071"/>
                  </a:cubicBezTo>
                  <a:cubicBezTo>
                    <a:pt x="803" y="1081"/>
                    <a:pt x="779" y="1074"/>
                    <a:pt x="769" y="1054"/>
                  </a:cubicBezTo>
                  <a:cubicBezTo>
                    <a:pt x="257" y="80"/>
                    <a:pt x="257" y="80"/>
                    <a:pt x="257" y="80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441" y="1241"/>
                    <a:pt x="441" y="1241"/>
                    <a:pt x="441" y="1241"/>
                  </a:cubicBezTo>
                  <a:cubicBezTo>
                    <a:pt x="448" y="1262"/>
                    <a:pt x="435" y="1285"/>
                    <a:pt x="414" y="1291"/>
                  </a:cubicBezTo>
                  <a:cubicBezTo>
                    <a:pt x="411" y="1292"/>
                    <a:pt x="407" y="1292"/>
                    <a:pt x="403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62"/>
            <p:cNvSpPr/>
            <p:nvPr/>
          </p:nvSpPr>
          <p:spPr>
            <a:xfrm>
              <a:off x="1338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2" h="770" extrusionOk="0">
                  <a:moveTo>
                    <a:pt x="601" y="770"/>
                  </a:moveTo>
                  <a:cubicBezTo>
                    <a:pt x="589" y="770"/>
                    <a:pt x="578" y="765"/>
                    <a:pt x="570" y="75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" y="53"/>
                    <a:pt x="0" y="37"/>
                    <a:pt x="6" y="23"/>
                  </a:cubicBezTo>
                  <a:cubicBezTo>
                    <a:pt x="13" y="9"/>
                    <a:pt x="27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2" y="1"/>
                    <a:pt x="412" y="1"/>
                    <a:pt x="412" y="1"/>
                  </a:cubicBezTo>
                  <a:cubicBezTo>
                    <a:pt x="422" y="1"/>
                    <a:pt x="431" y="4"/>
                    <a:pt x="438" y="10"/>
                  </a:cubicBezTo>
                  <a:cubicBezTo>
                    <a:pt x="854" y="369"/>
                    <a:pt x="854" y="369"/>
                    <a:pt x="854" y="369"/>
                  </a:cubicBezTo>
                  <a:cubicBezTo>
                    <a:pt x="871" y="383"/>
                    <a:pt x="872" y="408"/>
                    <a:pt x="858" y="425"/>
                  </a:cubicBezTo>
                  <a:cubicBezTo>
                    <a:pt x="844" y="442"/>
                    <a:pt x="818" y="444"/>
                    <a:pt x="802" y="429"/>
                  </a:cubicBezTo>
                  <a:cubicBezTo>
                    <a:pt x="397" y="80"/>
                    <a:pt x="397" y="80"/>
                    <a:pt x="397" y="80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632" y="705"/>
                    <a:pt x="632" y="705"/>
                    <a:pt x="632" y="705"/>
                  </a:cubicBezTo>
                  <a:cubicBezTo>
                    <a:pt x="646" y="722"/>
                    <a:pt x="643" y="747"/>
                    <a:pt x="626" y="761"/>
                  </a:cubicBezTo>
                  <a:cubicBezTo>
                    <a:pt x="618" y="767"/>
                    <a:pt x="610" y="770"/>
                    <a:pt x="601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62"/>
            <p:cNvSpPr/>
            <p:nvPr/>
          </p:nvSpPr>
          <p:spPr>
            <a:xfrm>
              <a:off x="1179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45" y="1062"/>
                  </a:moveTo>
                  <a:cubicBezTo>
                    <a:pt x="32" y="1062"/>
                    <a:pt x="18" y="1055"/>
                    <a:pt x="11" y="1042"/>
                  </a:cubicBezTo>
                  <a:cubicBezTo>
                    <a:pt x="0" y="1023"/>
                    <a:pt x="6" y="999"/>
                    <a:pt x="25" y="988"/>
                  </a:cubicBezTo>
                  <a:cubicBezTo>
                    <a:pt x="1682" y="11"/>
                    <a:pt x="1682" y="11"/>
                    <a:pt x="1682" y="11"/>
                  </a:cubicBezTo>
                  <a:cubicBezTo>
                    <a:pt x="1701" y="0"/>
                    <a:pt x="1726" y="7"/>
                    <a:pt x="1737" y="26"/>
                  </a:cubicBezTo>
                  <a:cubicBezTo>
                    <a:pt x="1748" y="45"/>
                    <a:pt x="1742" y="69"/>
                    <a:pt x="1723" y="80"/>
                  </a:cubicBezTo>
                  <a:cubicBezTo>
                    <a:pt x="65" y="1056"/>
                    <a:pt x="65" y="1056"/>
                    <a:pt x="65" y="1056"/>
                  </a:cubicBezTo>
                  <a:cubicBezTo>
                    <a:pt x="59" y="1060"/>
                    <a:pt x="52" y="1062"/>
                    <a:pt x="45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62"/>
            <p:cNvSpPr/>
            <p:nvPr/>
          </p:nvSpPr>
          <p:spPr>
            <a:xfrm>
              <a:off x="1222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47" y="1292"/>
                  </a:moveTo>
                  <a:cubicBezTo>
                    <a:pt x="443" y="1292"/>
                    <a:pt x="439" y="1292"/>
                    <a:pt x="435" y="1291"/>
                  </a:cubicBezTo>
                  <a:cubicBezTo>
                    <a:pt x="414" y="1285"/>
                    <a:pt x="402" y="1262"/>
                    <a:pt x="408" y="1241"/>
                  </a:cubicBezTo>
                  <a:cubicBezTo>
                    <a:pt x="755" y="81"/>
                    <a:pt x="755" y="81"/>
                    <a:pt x="755" y="81"/>
                  </a:cubicBezTo>
                  <a:cubicBezTo>
                    <a:pt x="593" y="80"/>
                    <a:pt x="593" y="80"/>
                    <a:pt x="593" y="80"/>
                  </a:cubicBezTo>
                  <a:cubicBezTo>
                    <a:pt x="81" y="1054"/>
                    <a:pt x="81" y="1054"/>
                    <a:pt x="81" y="1054"/>
                  </a:cubicBezTo>
                  <a:cubicBezTo>
                    <a:pt x="70" y="1074"/>
                    <a:pt x="46" y="1081"/>
                    <a:pt x="27" y="1071"/>
                  </a:cubicBezTo>
                  <a:cubicBezTo>
                    <a:pt x="7" y="1061"/>
                    <a:pt x="0" y="1036"/>
                    <a:pt x="10" y="1017"/>
                  </a:cubicBezTo>
                  <a:cubicBezTo>
                    <a:pt x="533" y="22"/>
                    <a:pt x="533" y="22"/>
                    <a:pt x="533" y="22"/>
                  </a:cubicBezTo>
                  <a:cubicBezTo>
                    <a:pt x="540" y="8"/>
                    <a:pt x="554" y="0"/>
                    <a:pt x="569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21" y="1"/>
                    <a:pt x="832" y="7"/>
                    <a:pt x="840" y="17"/>
                  </a:cubicBezTo>
                  <a:cubicBezTo>
                    <a:pt x="847" y="27"/>
                    <a:pt x="850" y="40"/>
                    <a:pt x="846" y="52"/>
                  </a:cubicBezTo>
                  <a:cubicBezTo>
                    <a:pt x="485" y="1264"/>
                    <a:pt x="485" y="1264"/>
                    <a:pt x="485" y="1264"/>
                  </a:cubicBezTo>
                  <a:cubicBezTo>
                    <a:pt x="480" y="1281"/>
                    <a:pt x="464" y="1292"/>
                    <a:pt x="447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62"/>
            <p:cNvSpPr/>
            <p:nvPr/>
          </p:nvSpPr>
          <p:spPr>
            <a:xfrm>
              <a:off x="1189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3" h="770" extrusionOk="0">
                  <a:moveTo>
                    <a:pt x="272" y="770"/>
                  </a:moveTo>
                  <a:cubicBezTo>
                    <a:pt x="263" y="770"/>
                    <a:pt x="254" y="767"/>
                    <a:pt x="247" y="761"/>
                  </a:cubicBezTo>
                  <a:cubicBezTo>
                    <a:pt x="230" y="747"/>
                    <a:pt x="227" y="722"/>
                    <a:pt x="241" y="705"/>
                  </a:cubicBezTo>
                  <a:cubicBezTo>
                    <a:pt x="747" y="80"/>
                    <a:pt x="747" y="80"/>
                    <a:pt x="747" y="80"/>
                  </a:cubicBezTo>
                  <a:cubicBezTo>
                    <a:pt x="475" y="80"/>
                    <a:pt x="475" y="80"/>
                    <a:pt x="475" y="80"/>
                  </a:cubicBezTo>
                  <a:cubicBezTo>
                    <a:pt x="71" y="429"/>
                    <a:pt x="71" y="429"/>
                    <a:pt x="71" y="429"/>
                  </a:cubicBezTo>
                  <a:cubicBezTo>
                    <a:pt x="54" y="444"/>
                    <a:pt x="29" y="442"/>
                    <a:pt x="14" y="425"/>
                  </a:cubicBezTo>
                  <a:cubicBezTo>
                    <a:pt x="0" y="408"/>
                    <a:pt x="2" y="383"/>
                    <a:pt x="19" y="369"/>
                  </a:cubicBezTo>
                  <a:cubicBezTo>
                    <a:pt x="435" y="10"/>
                    <a:pt x="435" y="10"/>
                    <a:pt x="435" y="10"/>
                  </a:cubicBezTo>
                  <a:cubicBezTo>
                    <a:pt x="442" y="4"/>
                    <a:pt x="451" y="1"/>
                    <a:pt x="461" y="1"/>
                  </a:cubicBezTo>
                  <a:cubicBezTo>
                    <a:pt x="830" y="0"/>
                    <a:pt x="830" y="0"/>
                    <a:pt x="830" y="0"/>
                  </a:cubicBezTo>
                  <a:cubicBezTo>
                    <a:pt x="831" y="0"/>
                    <a:pt x="831" y="0"/>
                    <a:pt x="831" y="0"/>
                  </a:cubicBezTo>
                  <a:cubicBezTo>
                    <a:pt x="846" y="0"/>
                    <a:pt x="860" y="9"/>
                    <a:pt x="866" y="23"/>
                  </a:cubicBezTo>
                  <a:cubicBezTo>
                    <a:pt x="873" y="37"/>
                    <a:pt x="871" y="53"/>
                    <a:pt x="861" y="65"/>
                  </a:cubicBezTo>
                  <a:cubicBezTo>
                    <a:pt x="303" y="755"/>
                    <a:pt x="303" y="755"/>
                    <a:pt x="303" y="755"/>
                  </a:cubicBezTo>
                  <a:cubicBezTo>
                    <a:pt x="295" y="765"/>
                    <a:pt x="283" y="770"/>
                    <a:pt x="272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62"/>
            <p:cNvSpPr/>
            <p:nvPr/>
          </p:nvSpPr>
          <p:spPr>
            <a:xfrm>
              <a:off x="1287" y="2479"/>
              <a:ext cx="5" cy="28"/>
            </a:xfrm>
            <a:custGeom>
              <a:avLst/>
              <a:gdLst/>
              <a:ahLst/>
              <a:cxnLst/>
              <a:rect l="l" t="t" r="r" b="b"/>
              <a:pathLst>
                <a:path w="80" h="464" extrusionOk="0">
                  <a:moveTo>
                    <a:pt x="40" y="464"/>
                  </a:moveTo>
                  <a:cubicBezTo>
                    <a:pt x="18" y="464"/>
                    <a:pt x="0" y="446"/>
                    <a:pt x="0" y="4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424"/>
                    <a:pt x="80" y="424"/>
                    <a:pt x="80" y="424"/>
                  </a:cubicBezTo>
                  <a:cubicBezTo>
                    <a:pt x="80" y="446"/>
                    <a:pt x="62" y="464"/>
                    <a:pt x="40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62"/>
            <p:cNvSpPr/>
            <p:nvPr/>
          </p:nvSpPr>
          <p:spPr>
            <a:xfrm>
              <a:off x="1287" y="2453"/>
              <a:ext cx="5" cy="18"/>
            </a:xfrm>
            <a:custGeom>
              <a:avLst/>
              <a:gdLst/>
              <a:ahLst/>
              <a:cxnLst/>
              <a:rect l="l" t="t" r="r" b="b"/>
              <a:pathLst>
                <a:path w="80" h="299" extrusionOk="0">
                  <a:moveTo>
                    <a:pt x="40" y="299"/>
                  </a:moveTo>
                  <a:cubicBezTo>
                    <a:pt x="18" y="299"/>
                    <a:pt x="0" y="281"/>
                    <a:pt x="0" y="25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259"/>
                    <a:pt x="80" y="259"/>
                    <a:pt x="80" y="259"/>
                  </a:cubicBezTo>
                  <a:cubicBezTo>
                    <a:pt x="80" y="281"/>
                    <a:pt x="62" y="299"/>
                    <a:pt x="40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62"/>
            <p:cNvSpPr/>
            <p:nvPr/>
          </p:nvSpPr>
          <p:spPr>
            <a:xfrm>
              <a:off x="1287" y="2437"/>
              <a:ext cx="5" cy="12"/>
            </a:xfrm>
            <a:custGeom>
              <a:avLst/>
              <a:gdLst/>
              <a:ahLst/>
              <a:cxnLst/>
              <a:rect l="l" t="t" r="r" b="b"/>
              <a:pathLst>
                <a:path w="80" h="200" extrusionOk="0">
                  <a:moveTo>
                    <a:pt x="40" y="200"/>
                  </a:moveTo>
                  <a:cubicBezTo>
                    <a:pt x="18" y="200"/>
                    <a:pt x="0" y="182"/>
                    <a:pt x="0" y="1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160"/>
                    <a:pt x="80" y="160"/>
                    <a:pt x="80" y="160"/>
                  </a:cubicBezTo>
                  <a:cubicBezTo>
                    <a:pt x="80" y="182"/>
                    <a:pt x="62" y="200"/>
                    <a:pt x="40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62"/>
            <p:cNvSpPr/>
            <p:nvPr/>
          </p:nvSpPr>
          <p:spPr>
            <a:xfrm>
              <a:off x="1279" y="2393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76" y="352"/>
                  </a:moveTo>
                  <a:cubicBezTo>
                    <a:pt x="79" y="352"/>
                    <a:pt x="0" y="273"/>
                    <a:pt x="0" y="176"/>
                  </a:cubicBezTo>
                  <a:cubicBezTo>
                    <a:pt x="0" y="79"/>
                    <a:pt x="79" y="0"/>
                    <a:pt x="176" y="0"/>
                  </a:cubicBezTo>
                  <a:cubicBezTo>
                    <a:pt x="273" y="0"/>
                    <a:pt x="352" y="79"/>
                    <a:pt x="352" y="176"/>
                  </a:cubicBezTo>
                  <a:cubicBezTo>
                    <a:pt x="352" y="273"/>
                    <a:pt x="273" y="352"/>
                    <a:pt x="176" y="352"/>
                  </a:cubicBezTo>
                  <a:close/>
                  <a:moveTo>
                    <a:pt x="176" y="80"/>
                  </a:moveTo>
                  <a:cubicBezTo>
                    <a:pt x="123" y="80"/>
                    <a:pt x="80" y="123"/>
                    <a:pt x="80" y="176"/>
                  </a:cubicBezTo>
                  <a:cubicBezTo>
                    <a:pt x="80" y="229"/>
                    <a:pt x="123" y="272"/>
                    <a:pt x="176" y="272"/>
                  </a:cubicBezTo>
                  <a:cubicBezTo>
                    <a:pt x="229" y="272"/>
                    <a:pt x="272" y="229"/>
                    <a:pt x="272" y="176"/>
                  </a:cubicBezTo>
                  <a:cubicBezTo>
                    <a:pt x="272" y="123"/>
                    <a:pt x="229" y="80"/>
                    <a:pt x="176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62"/>
            <p:cNvSpPr/>
            <p:nvPr/>
          </p:nvSpPr>
          <p:spPr>
            <a:xfrm>
              <a:off x="1242" y="2404"/>
              <a:ext cx="42" cy="5"/>
            </a:xfrm>
            <a:custGeom>
              <a:avLst/>
              <a:gdLst/>
              <a:ahLst/>
              <a:cxnLst/>
              <a:rect l="l" t="t" r="r" b="b"/>
              <a:pathLst>
                <a:path w="699" h="80" extrusionOk="0">
                  <a:moveTo>
                    <a:pt x="659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81" y="0"/>
                    <a:pt x="699" y="18"/>
                    <a:pt x="699" y="40"/>
                  </a:cubicBezTo>
                  <a:cubicBezTo>
                    <a:pt x="699" y="62"/>
                    <a:pt x="681" y="80"/>
                    <a:pt x="659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62"/>
            <p:cNvSpPr/>
            <p:nvPr/>
          </p:nvSpPr>
          <p:spPr>
            <a:xfrm>
              <a:off x="1266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5" h="103" extrusionOk="0">
                  <a:moveTo>
                    <a:pt x="293" y="103"/>
                  </a:moveTo>
                  <a:cubicBezTo>
                    <a:pt x="292" y="103"/>
                    <a:pt x="291" y="103"/>
                    <a:pt x="289" y="103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17" y="78"/>
                    <a:pt x="0" y="58"/>
                    <a:pt x="3" y="36"/>
                  </a:cubicBezTo>
                  <a:cubicBezTo>
                    <a:pt x="5" y="15"/>
                    <a:pt x="24" y="0"/>
                    <a:pt x="46" y="0"/>
                  </a:cubicBezTo>
                  <a:cubicBezTo>
                    <a:pt x="297" y="24"/>
                    <a:pt x="297" y="24"/>
                    <a:pt x="297" y="24"/>
                  </a:cubicBezTo>
                  <a:cubicBezTo>
                    <a:pt x="319" y="26"/>
                    <a:pt x="335" y="45"/>
                    <a:pt x="333" y="67"/>
                  </a:cubicBezTo>
                  <a:cubicBezTo>
                    <a:pt x="331" y="88"/>
                    <a:pt x="314" y="103"/>
                    <a:pt x="2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62"/>
            <p:cNvSpPr/>
            <p:nvPr/>
          </p:nvSpPr>
          <p:spPr>
            <a:xfrm>
              <a:off x="1239" y="2401"/>
              <a:ext cx="8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95" y="128"/>
                  </a:moveTo>
                  <a:cubicBezTo>
                    <a:pt x="86" y="128"/>
                    <a:pt x="77" y="125"/>
                    <a:pt x="70" y="118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" y="60"/>
                    <a:pt x="0" y="35"/>
                    <a:pt x="14" y="18"/>
                  </a:cubicBezTo>
                  <a:cubicBezTo>
                    <a:pt x="29" y="1"/>
                    <a:pt x="54" y="0"/>
                    <a:pt x="70" y="14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38" y="72"/>
                    <a:pt x="140" y="97"/>
                    <a:pt x="126" y="114"/>
                  </a:cubicBezTo>
                  <a:cubicBezTo>
                    <a:pt x="118" y="123"/>
                    <a:pt x="107" y="128"/>
                    <a:pt x="9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62"/>
            <p:cNvSpPr/>
            <p:nvPr/>
          </p:nvSpPr>
          <p:spPr>
            <a:xfrm>
              <a:off x="1287" y="2375"/>
              <a:ext cx="5" cy="23"/>
            </a:xfrm>
            <a:custGeom>
              <a:avLst/>
              <a:gdLst/>
              <a:ahLst/>
              <a:cxnLst/>
              <a:rect l="l" t="t" r="r" b="b"/>
              <a:pathLst>
                <a:path w="80" h="381" extrusionOk="0">
                  <a:moveTo>
                    <a:pt x="40" y="381"/>
                  </a:moveTo>
                  <a:cubicBezTo>
                    <a:pt x="18" y="381"/>
                    <a:pt x="0" y="363"/>
                    <a:pt x="0" y="3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341"/>
                    <a:pt x="80" y="341"/>
                    <a:pt x="80" y="341"/>
                  </a:cubicBezTo>
                  <a:cubicBezTo>
                    <a:pt x="80" y="363"/>
                    <a:pt x="62" y="381"/>
                    <a:pt x="40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62"/>
            <p:cNvSpPr/>
            <p:nvPr/>
          </p:nvSpPr>
          <p:spPr>
            <a:xfrm>
              <a:off x="1263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9" h="188" extrusionOk="0">
                  <a:moveTo>
                    <a:pt x="95" y="188"/>
                  </a:moveTo>
                  <a:cubicBezTo>
                    <a:pt x="43" y="188"/>
                    <a:pt x="0" y="146"/>
                    <a:pt x="0" y="94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147" y="0"/>
                    <a:pt x="189" y="42"/>
                    <a:pt x="189" y="94"/>
                  </a:cubicBezTo>
                  <a:cubicBezTo>
                    <a:pt x="189" y="146"/>
                    <a:pt x="147" y="188"/>
                    <a:pt x="95" y="188"/>
                  </a:cubicBezTo>
                  <a:close/>
                  <a:moveTo>
                    <a:pt x="95" y="79"/>
                  </a:moveTo>
                  <a:cubicBezTo>
                    <a:pt x="87" y="79"/>
                    <a:pt x="80" y="86"/>
                    <a:pt x="80" y="94"/>
                  </a:cubicBezTo>
                  <a:cubicBezTo>
                    <a:pt x="80" y="110"/>
                    <a:pt x="110" y="110"/>
                    <a:pt x="110" y="94"/>
                  </a:cubicBezTo>
                  <a:cubicBezTo>
                    <a:pt x="110" y="86"/>
                    <a:pt x="103" y="79"/>
                    <a:pt x="95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62"/>
            <p:cNvSpPr/>
            <p:nvPr/>
          </p:nvSpPr>
          <p:spPr>
            <a:xfrm>
              <a:off x="1296" y="2404"/>
              <a:ext cx="39" cy="5"/>
            </a:xfrm>
            <a:custGeom>
              <a:avLst/>
              <a:gdLst/>
              <a:ahLst/>
              <a:cxnLst/>
              <a:rect l="l" t="t" r="r" b="b"/>
              <a:pathLst>
                <a:path w="683" h="80" extrusionOk="0">
                  <a:moveTo>
                    <a:pt x="643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43" y="0"/>
                    <a:pt x="643" y="0"/>
                    <a:pt x="643" y="0"/>
                  </a:cubicBezTo>
                  <a:cubicBezTo>
                    <a:pt x="665" y="0"/>
                    <a:pt x="683" y="18"/>
                    <a:pt x="683" y="40"/>
                  </a:cubicBezTo>
                  <a:cubicBezTo>
                    <a:pt x="683" y="62"/>
                    <a:pt x="665" y="80"/>
                    <a:pt x="643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62"/>
            <p:cNvSpPr/>
            <p:nvPr/>
          </p:nvSpPr>
          <p:spPr>
            <a:xfrm>
              <a:off x="1294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4" h="105" extrusionOk="0">
                  <a:moveTo>
                    <a:pt x="42" y="105"/>
                  </a:moveTo>
                  <a:cubicBezTo>
                    <a:pt x="21" y="105"/>
                    <a:pt x="4" y="90"/>
                    <a:pt x="2" y="69"/>
                  </a:cubicBezTo>
                  <a:cubicBezTo>
                    <a:pt x="0" y="47"/>
                    <a:pt x="16" y="28"/>
                    <a:pt x="38" y="26"/>
                  </a:cubicBezTo>
                  <a:cubicBezTo>
                    <a:pt x="289" y="2"/>
                    <a:pt x="289" y="2"/>
                    <a:pt x="289" y="2"/>
                  </a:cubicBezTo>
                  <a:cubicBezTo>
                    <a:pt x="310" y="0"/>
                    <a:pt x="330" y="16"/>
                    <a:pt x="332" y="38"/>
                  </a:cubicBezTo>
                  <a:cubicBezTo>
                    <a:pt x="334" y="60"/>
                    <a:pt x="318" y="80"/>
                    <a:pt x="296" y="82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4" y="105"/>
                    <a:pt x="43" y="105"/>
                    <a:pt x="42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62"/>
            <p:cNvSpPr/>
            <p:nvPr/>
          </p:nvSpPr>
          <p:spPr>
            <a:xfrm>
              <a:off x="1331" y="2401"/>
              <a:ext cx="9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45" y="128"/>
                  </a:moveTo>
                  <a:cubicBezTo>
                    <a:pt x="34" y="128"/>
                    <a:pt x="22" y="123"/>
                    <a:pt x="15" y="114"/>
                  </a:cubicBezTo>
                  <a:cubicBezTo>
                    <a:pt x="0" y="97"/>
                    <a:pt x="2" y="72"/>
                    <a:pt x="19" y="5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86" y="0"/>
                    <a:pt x="112" y="1"/>
                    <a:pt x="126" y="18"/>
                  </a:cubicBezTo>
                  <a:cubicBezTo>
                    <a:pt x="140" y="35"/>
                    <a:pt x="138" y="60"/>
                    <a:pt x="122" y="74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63" y="124"/>
                    <a:pt x="54" y="128"/>
                    <a:pt x="4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62"/>
            <p:cNvSpPr/>
            <p:nvPr/>
          </p:nvSpPr>
          <p:spPr>
            <a:xfrm>
              <a:off x="1306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94" y="188"/>
                  </a:moveTo>
                  <a:cubicBezTo>
                    <a:pt x="42" y="188"/>
                    <a:pt x="0" y="146"/>
                    <a:pt x="0" y="94"/>
                  </a:cubicBezTo>
                  <a:cubicBezTo>
                    <a:pt x="0" y="42"/>
                    <a:pt x="42" y="0"/>
                    <a:pt x="94" y="0"/>
                  </a:cubicBezTo>
                  <a:cubicBezTo>
                    <a:pt x="146" y="0"/>
                    <a:pt x="188" y="42"/>
                    <a:pt x="188" y="94"/>
                  </a:cubicBezTo>
                  <a:cubicBezTo>
                    <a:pt x="188" y="146"/>
                    <a:pt x="146" y="188"/>
                    <a:pt x="94" y="188"/>
                  </a:cubicBezTo>
                  <a:close/>
                  <a:moveTo>
                    <a:pt x="94" y="79"/>
                  </a:moveTo>
                  <a:cubicBezTo>
                    <a:pt x="86" y="79"/>
                    <a:pt x="79" y="86"/>
                    <a:pt x="79" y="94"/>
                  </a:cubicBezTo>
                  <a:cubicBezTo>
                    <a:pt x="79" y="110"/>
                    <a:pt x="109" y="110"/>
                    <a:pt x="109" y="94"/>
                  </a:cubicBezTo>
                  <a:cubicBezTo>
                    <a:pt x="109" y="86"/>
                    <a:pt x="102" y="79"/>
                    <a:pt x="94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2" name="Google Shape;1072;p62"/>
          <p:cNvGrpSpPr/>
          <p:nvPr/>
        </p:nvGrpSpPr>
        <p:grpSpPr>
          <a:xfrm>
            <a:off x="26570818" y="37833841"/>
            <a:ext cx="1257819" cy="2515639"/>
            <a:chOff x="1176" y="2347"/>
            <a:chExt cx="228" cy="228"/>
          </a:xfrm>
        </p:grpSpPr>
        <p:sp>
          <p:nvSpPr>
            <p:cNvPr id="1073" name="Google Shape;1073;p62"/>
            <p:cNvSpPr/>
            <p:nvPr/>
          </p:nvSpPr>
          <p:spPr>
            <a:xfrm>
              <a:off x="1176" y="2347"/>
              <a:ext cx="228" cy="228"/>
            </a:xfrm>
            <a:custGeom>
              <a:avLst/>
              <a:gdLst/>
              <a:ahLst/>
              <a:cxnLst/>
              <a:rect l="l" t="t" r="r" b="b"/>
              <a:pathLst>
                <a:path w="3796" h="3796" extrusionOk="0">
                  <a:moveTo>
                    <a:pt x="1898" y="3796"/>
                  </a:moveTo>
                  <a:cubicBezTo>
                    <a:pt x="851" y="3796"/>
                    <a:pt x="0" y="2945"/>
                    <a:pt x="0" y="1899"/>
                  </a:cubicBezTo>
                  <a:cubicBezTo>
                    <a:pt x="0" y="852"/>
                    <a:pt x="851" y="0"/>
                    <a:pt x="1898" y="0"/>
                  </a:cubicBezTo>
                  <a:cubicBezTo>
                    <a:pt x="2944" y="0"/>
                    <a:pt x="3796" y="852"/>
                    <a:pt x="3796" y="1899"/>
                  </a:cubicBezTo>
                  <a:cubicBezTo>
                    <a:pt x="3796" y="2945"/>
                    <a:pt x="2944" y="3796"/>
                    <a:pt x="1898" y="3796"/>
                  </a:cubicBezTo>
                  <a:close/>
                  <a:moveTo>
                    <a:pt x="1898" y="80"/>
                  </a:moveTo>
                  <a:cubicBezTo>
                    <a:pt x="895" y="80"/>
                    <a:pt x="79" y="896"/>
                    <a:pt x="79" y="1899"/>
                  </a:cubicBezTo>
                  <a:cubicBezTo>
                    <a:pt x="79" y="2901"/>
                    <a:pt x="895" y="3717"/>
                    <a:pt x="1898" y="3717"/>
                  </a:cubicBezTo>
                  <a:cubicBezTo>
                    <a:pt x="2900" y="3717"/>
                    <a:pt x="3716" y="2901"/>
                    <a:pt x="3716" y="1899"/>
                  </a:cubicBezTo>
                  <a:cubicBezTo>
                    <a:pt x="3716" y="896"/>
                    <a:pt x="2900" y="80"/>
                    <a:pt x="1898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62"/>
            <p:cNvSpPr/>
            <p:nvPr/>
          </p:nvSpPr>
          <p:spPr>
            <a:xfrm>
              <a:off x="1181" y="2426"/>
              <a:ext cx="218" cy="5"/>
            </a:xfrm>
            <a:custGeom>
              <a:avLst/>
              <a:gdLst/>
              <a:ahLst/>
              <a:cxnLst/>
              <a:rect l="l" t="t" r="r" b="b"/>
              <a:pathLst>
                <a:path w="3632" h="80" extrusionOk="0">
                  <a:moveTo>
                    <a:pt x="3592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3592" y="0"/>
                    <a:pt x="3592" y="0"/>
                    <a:pt x="3592" y="0"/>
                  </a:cubicBezTo>
                  <a:cubicBezTo>
                    <a:pt x="3614" y="0"/>
                    <a:pt x="3632" y="18"/>
                    <a:pt x="3632" y="40"/>
                  </a:cubicBezTo>
                  <a:cubicBezTo>
                    <a:pt x="3632" y="62"/>
                    <a:pt x="3614" y="80"/>
                    <a:pt x="3592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62"/>
            <p:cNvSpPr/>
            <p:nvPr/>
          </p:nvSpPr>
          <p:spPr>
            <a:xfrm>
              <a:off x="1296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1702" y="1062"/>
                  </a:moveTo>
                  <a:cubicBezTo>
                    <a:pt x="1696" y="1062"/>
                    <a:pt x="1689" y="1060"/>
                    <a:pt x="1682" y="1056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6" y="69"/>
                    <a:pt x="0" y="45"/>
                    <a:pt x="11" y="26"/>
                  </a:cubicBezTo>
                  <a:cubicBezTo>
                    <a:pt x="22" y="7"/>
                    <a:pt x="46" y="0"/>
                    <a:pt x="65" y="11"/>
                  </a:cubicBezTo>
                  <a:cubicBezTo>
                    <a:pt x="1723" y="988"/>
                    <a:pt x="1723" y="988"/>
                    <a:pt x="1723" y="988"/>
                  </a:cubicBezTo>
                  <a:cubicBezTo>
                    <a:pt x="1742" y="999"/>
                    <a:pt x="1748" y="1023"/>
                    <a:pt x="1737" y="1042"/>
                  </a:cubicBezTo>
                  <a:cubicBezTo>
                    <a:pt x="1729" y="1055"/>
                    <a:pt x="1716" y="1062"/>
                    <a:pt x="1702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62"/>
            <p:cNvSpPr/>
            <p:nvPr/>
          </p:nvSpPr>
          <p:spPr>
            <a:xfrm>
              <a:off x="1287" y="2520"/>
              <a:ext cx="5" cy="54"/>
            </a:xfrm>
            <a:custGeom>
              <a:avLst/>
              <a:gdLst/>
              <a:ahLst/>
              <a:cxnLst/>
              <a:rect l="l" t="t" r="r" b="b"/>
              <a:pathLst>
                <a:path w="80" h="904" extrusionOk="0">
                  <a:moveTo>
                    <a:pt x="40" y="904"/>
                  </a:moveTo>
                  <a:cubicBezTo>
                    <a:pt x="18" y="904"/>
                    <a:pt x="0" y="886"/>
                    <a:pt x="0" y="86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864"/>
                    <a:pt x="80" y="864"/>
                    <a:pt x="80" y="864"/>
                  </a:cubicBezTo>
                  <a:cubicBezTo>
                    <a:pt x="80" y="886"/>
                    <a:pt x="62" y="904"/>
                    <a:pt x="40" y="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62"/>
            <p:cNvSpPr/>
            <p:nvPr/>
          </p:nvSpPr>
          <p:spPr>
            <a:xfrm>
              <a:off x="1306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03" y="1292"/>
                  </a:moveTo>
                  <a:cubicBezTo>
                    <a:pt x="386" y="1292"/>
                    <a:pt x="370" y="1281"/>
                    <a:pt x="365" y="1264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40"/>
                    <a:pt x="2" y="27"/>
                    <a:pt x="10" y="17"/>
                  </a:cubicBezTo>
                  <a:cubicBezTo>
                    <a:pt x="17" y="7"/>
                    <a:pt x="29" y="1"/>
                    <a:pt x="42" y="1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96" y="0"/>
                    <a:pt x="309" y="8"/>
                    <a:pt x="316" y="22"/>
                  </a:cubicBezTo>
                  <a:cubicBezTo>
                    <a:pt x="840" y="1017"/>
                    <a:pt x="840" y="1017"/>
                    <a:pt x="840" y="1017"/>
                  </a:cubicBezTo>
                  <a:cubicBezTo>
                    <a:pt x="850" y="1036"/>
                    <a:pt x="842" y="1061"/>
                    <a:pt x="823" y="1071"/>
                  </a:cubicBezTo>
                  <a:cubicBezTo>
                    <a:pt x="803" y="1081"/>
                    <a:pt x="779" y="1074"/>
                    <a:pt x="769" y="1054"/>
                  </a:cubicBezTo>
                  <a:cubicBezTo>
                    <a:pt x="257" y="80"/>
                    <a:pt x="257" y="80"/>
                    <a:pt x="257" y="80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441" y="1241"/>
                    <a:pt x="441" y="1241"/>
                    <a:pt x="441" y="1241"/>
                  </a:cubicBezTo>
                  <a:cubicBezTo>
                    <a:pt x="448" y="1262"/>
                    <a:pt x="435" y="1285"/>
                    <a:pt x="414" y="1291"/>
                  </a:cubicBezTo>
                  <a:cubicBezTo>
                    <a:pt x="411" y="1292"/>
                    <a:pt x="407" y="1292"/>
                    <a:pt x="403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62"/>
            <p:cNvSpPr/>
            <p:nvPr/>
          </p:nvSpPr>
          <p:spPr>
            <a:xfrm>
              <a:off x="1338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2" h="770" extrusionOk="0">
                  <a:moveTo>
                    <a:pt x="601" y="770"/>
                  </a:moveTo>
                  <a:cubicBezTo>
                    <a:pt x="589" y="770"/>
                    <a:pt x="578" y="765"/>
                    <a:pt x="570" y="75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" y="53"/>
                    <a:pt x="0" y="37"/>
                    <a:pt x="6" y="23"/>
                  </a:cubicBezTo>
                  <a:cubicBezTo>
                    <a:pt x="13" y="9"/>
                    <a:pt x="27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2" y="1"/>
                    <a:pt x="412" y="1"/>
                    <a:pt x="412" y="1"/>
                  </a:cubicBezTo>
                  <a:cubicBezTo>
                    <a:pt x="422" y="1"/>
                    <a:pt x="431" y="4"/>
                    <a:pt x="438" y="10"/>
                  </a:cubicBezTo>
                  <a:cubicBezTo>
                    <a:pt x="854" y="369"/>
                    <a:pt x="854" y="369"/>
                    <a:pt x="854" y="369"/>
                  </a:cubicBezTo>
                  <a:cubicBezTo>
                    <a:pt x="871" y="383"/>
                    <a:pt x="872" y="408"/>
                    <a:pt x="858" y="425"/>
                  </a:cubicBezTo>
                  <a:cubicBezTo>
                    <a:pt x="844" y="442"/>
                    <a:pt x="818" y="444"/>
                    <a:pt x="802" y="429"/>
                  </a:cubicBezTo>
                  <a:cubicBezTo>
                    <a:pt x="397" y="80"/>
                    <a:pt x="397" y="80"/>
                    <a:pt x="397" y="80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632" y="705"/>
                    <a:pt x="632" y="705"/>
                    <a:pt x="632" y="705"/>
                  </a:cubicBezTo>
                  <a:cubicBezTo>
                    <a:pt x="646" y="722"/>
                    <a:pt x="643" y="747"/>
                    <a:pt x="626" y="761"/>
                  </a:cubicBezTo>
                  <a:cubicBezTo>
                    <a:pt x="618" y="767"/>
                    <a:pt x="610" y="770"/>
                    <a:pt x="601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62"/>
            <p:cNvSpPr/>
            <p:nvPr/>
          </p:nvSpPr>
          <p:spPr>
            <a:xfrm>
              <a:off x="1179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45" y="1062"/>
                  </a:moveTo>
                  <a:cubicBezTo>
                    <a:pt x="32" y="1062"/>
                    <a:pt x="18" y="1055"/>
                    <a:pt x="11" y="1042"/>
                  </a:cubicBezTo>
                  <a:cubicBezTo>
                    <a:pt x="0" y="1023"/>
                    <a:pt x="6" y="999"/>
                    <a:pt x="25" y="988"/>
                  </a:cubicBezTo>
                  <a:cubicBezTo>
                    <a:pt x="1682" y="11"/>
                    <a:pt x="1682" y="11"/>
                    <a:pt x="1682" y="11"/>
                  </a:cubicBezTo>
                  <a:cubicBezTo>
                    <a:pt x="1701" y="0"/>
                    <a:pt x="1726" y="7"/>
                    <a:pt x="1737" y="26"/>
                  </a:cubicBezTo>
                  <a:cubicBezTo>
                    <a:pt x="1748" y="45"/>
                    <a:pt x="1742" y="69"/>
                    <a:pt x="1723" y="80"/>
                  </a:cubicBezTo>
                  <a:cubicBezTo>
                    <a:pt x="65" y="1056"/>
                    <a:pt x="65" y="1056"/>
                    <a:pt x="65" y="1056"/>
                  </a:cubicBezTo>
                  <a:cubicBezTo>
                    <a:pt x="59" y="1060"/>
                    <a:pt x="52" y="1062"/>
                    <a:pt x="45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62"/>
            <p:cNvSpPr/>
            <p:nvPr/>
          </p:nvSpPr>
          <p:spPr>
            <a:xfrm>
              <a:off x="1222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47" y="1292"/>
                  </a:moveTo>
                  <a:cubicBezTo>
                    <a:pt x="443" y="1292"/>
                    <a:pt x="439" y="1292"/>
                    <a:pt x="435" y="1291"/>
                  </a:cubicBezTo>
                  <a:cubicBezTo>
                    <a:pt x="414" y="1285"/>
                    <a:pt x="402" y="1262"/>
                    <a:pt x="408" y="1241"/>
                  </a:cubicBezTo>
                  <a:cubicBezTo>
                    <a:pt x="755" y="81"/>
                    <a:pt x="755" y="81"/>
                    <a:pt x="755" y="81"/>
                  </a:cubicBezTo>
                  <a:cubicBezTo>
                    <a:pt x="593" y="80"/>
                    <a:pt x="593" y="80"/>
                    <a:pt x="593" y="80"/>
                  </a:cubicBezTo>
                  <a:cubicBezTo>
                    <a:pt x="81" y="1054"/>
                    <a:pt x="81" y="1054"/>
                    <a:pt x="81" y="1054"/>
                  </a:cubicBezTo>
                  <a:cubicBezTo>
                    <a:pt x="70" y="1074"/>
                    <a:pt x="46" y="1081"/>
                    <a:pt x="27" y="1071"/>
                  </a:cubicBezTo>
                  <a:cubicBezTo>
                    <a:pt x="7" y="1061"/>
                    <a:pt x="0" y="1036"/>
                    <a:pt x="10" y="1017"/>
                  </a:cubicBezTo>
                  <a:cubicBezTo>
                    <a:pt x="533" y="22"/>
                    <a:pt x="533" y="22"/>
                    <a:pt x="533" y="22"/>
                  </a:cubicBezTo>
                  <a:cubicBezTo>
                    <a:pt x="540" y="8"/>
                    <a:pt x="554" y="0"/>
                    <a:pt x="569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21" y="1"/>
                    <a:pt x="832" y="7"/>
                    <a:pt x="840" y="17"/>
                  </a:cubicBezTo>
                  <a:cubicBezTo>
                    <a:pt x="847" y="27"/>
                    <a:pt x="850" y="40"/>
                    <a:pt x="846" y="52"/>
                  </a:cubicBezTo>
                  <a:cubicBezTo>
                    <a:pt x="485" y="1264"/>
                    <a:pt x="485" y="1264"/>
                    <a:pt x="485" y="1264"/>
                  </a:cubicBezTo>
                  <a:cubicBezTo>
                    <a:pt x="480" y="1281"/>
                    <a:pt x="464" y="1292"/>
                    <a:pt x="447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62"/>
            <p:cNvSpPr/>
            <p:nvPr/>
          </p:nvSpPr>
          <p:spPr>
            <a:xfrm>
              <a:off x="1189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3" h="770" extrusionOk="0">
                  <a:moveTo>
                    <a:pt x="272" y="770"/>
                  </a:moveTo>
                  <a:cubicBezTo>
                    <a:pt x="263" y="770"/>
                    <a:pt x="254" y="767"/>
                    <a:pt x="247" y="761"/>
                  </a:cubicBezTo>
                  <a:cubicBezTo>
                    <a:pt x="230" y="747"/>
                    <a:pt x="227" y="722"/>
                    <a:pt x="241" y="705"/>
                  </a:cubicBezTo>
                  <a:cubicBezTo>
                    <a:pt x="747" y="80"/>
                    <a:pt x="747" y="80"/>
                    <a:pt x="747" y="80"/>
                  </a:cubicBezTo>
                  <a:cubicBezTo>
                    <a:pt x="475" y="80"/>
                    <a:pt x="475" y="80"/>
                    <a:pt x="475" y="80"/>
                  </a:cubicBezTo>
                  <a:cubicBezTo>
                    <a:pt x="71" y="429"/>
                    <a:pt x="71" y="429"/>
                    <a:pt x="71" y="429"/>
                  </a:cubicBezTo>
                  <a:cubicBezTo>
                    <a:pt x="54" y="444"/>
                    <a:pt x="29" y="442"/>
                    <a:pt x="14" y="425"/>
                  </a:cubicBezTo>
                  <a:cubicBezTo>
                    <a:pt x="0" y="408"/>
                    <a:pt x="2" y="383"/>
                    <a:pt x="19" y="369"/>
                  </a:cubicBezTo>
                  <a:cubicBezTo>
                    <a:pt x="435" y="10"/>
                    <a:pt x="435" y="10"/>
                    <a:pt x="435" y="10"/>
                  </a:cubicBezTo>
                  <a:cubicBezTo>
                    <a:pt x="442" y="4"/>
                    <a:pt x="451" y="1"/>
                    <a:pt x="461" y="1"/>
                  </a:cubicBezTo>
                  <a:cubicBezTo>
                    <a:pt x="830" y="0"/>
                    <a:pt x="830" y="0"/>
                    <a:pt x="830" y="0"/>
                  </a:cubicBezTo>
                  <a:cubicBezTo>
                    <a:pt x="831" y="0"/>
                    <a:pt x="831" y="0"/>
                    <a:pt x="831" y="0"/>
                  </a:cubicBezTo>
                  <a:cubicBezTo>
                    <a:pt x="846" y="0"/>
                    <a:pt x="860" y="9"/>
                    <a:pt x="866" y="23"/>
                  </a:cubicBezTo>
                  <a:cubicBezTo>
                    <a:pt x="873" y="37"/>
                    <a:pt x="871" y="53"/>
                    <a:pt x="861" y="65"/>
                  </a:cubicBezTo>
                  <a:cubicBezTo>
                    <a:pt x="303" y="755"/>
                    <a:pt x="303" y="755"/>
                    <a:pt x="303" y="755"/>
                  </a:cubicBezTo>
                  <a:cubicBezTo>
                    <a:pt x="295" y="765"/>
                    <a:pt x="283" y="770"/>
                    <a:pt x="272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62"/>
            <p:cNvSpPr/>
            <p:nvPr/>
          </p:nvSpPr>
          <p:spPr>
            <a:xfrm>
              <a:off x="1287" y="2479"/>
              <a:ext cx="5" cy="28"/>
            </a:xfrm>
            <a:custGeom>
              <a:avLst/>
              <a:gdLst/>
              <a:ahLst/>
              <a:cxnLst/>
              <a:rect l="l" t="t" r="r" b="b"/>
              <a:pathLst>
                <a:path w="80" h="464" extrusionOk="0">
                  <a:moveTo>
                    <a:pt x="40" y="464"/>
                  </a:moveTo>
                  <a:cubicBezTo>
                    <a:pt x="18" y="464"/>
                    <a:pt x="0" y="446"/>
                    <a:pt x="0" y="4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424"/>
                    <a:pt x="80" y="424"/>
                    <a:pt x="80" y="424"/>
                  </a:cubicBezTo>
                  <a:cubicBezTo>
                    <a:pt x="80" y="446"/>
                    <a:pt x="62" y="464"/>
                    <a:pt x="40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62"/>
            <p:cNvSpPr/>
            <p:nvPr/>
          </p:nvSpPr>
          <p:spPr>
            <a:xfrm>
              <a:off x="1287" y="2453"/>
              <a:ext cx="5" cy="18"/>
            </a:xfrm>
            <a:custGeom>
              <a:avLst/>
              <a:gdLst/>
              <a:ahLst/>
              <a:cxnLst/>
              <a:rect l="l" t="t" r="r" b="b"/>
              <a:pathLst>
                <a:path w="80" h="299" extrusionOk="0">
                  <a:moveTo>
                    <a:pt x="40" y="299"/>
                  </a:moveTo>
                  <a:cubicBezTo>
                    <a:pt x="18" y="299"/>
                    <a:pt x="0" y="281"/>
                    <a:pt x="0" y="25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259"/>
                    <a:pt x="80" y="259"/>
                    <a:pt x="80" y="259"/>
                  </a:cubicBezTo>
                  <a:cubicBezTo>
                    <a:pt x="80" y="281"/>
                    <a:pt x="62" y="299"/>
                    <a:pt x="40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62"/>
            <p:cNvSpPr/>
            <p:nvPr/>
          </p:nvSpPr>
          <p:spPr>
            <a:xfrm>
              <a:off x="1287" y="2437"/>
              <a:ext cx="5" cy="12"/>
            </a:xfrm>
            <a:custGeom>
              <a:avLst/>
              <a:gdLst/>
              <a:ahLst/>
              <a:cxnLst/>
              <a:rect l="l" t="t" r="r" b="b"/>
              <a:pathLst>
                <a:path w="80" h="200" extrusionOk="0">
                  <a:moveTo>
                    <a:pt x="40" y="200"/>
                  </a:moveTo>
                  <a:cubicBezTo>
                    <a:pt x="18" y="200"/>
                    <a:pt x="0" y="182"/>
                    <a:pt x="0" y="1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160"/>
                    <a:pt x="80" y="160"/>
                    <a:pt x="80" y="160"/>
                  </a:cubicBezTo>
                  <a:cubicBezTo>
                    <a:pt x="80" y="182"/>
                    <a:pt x="62" y="200"/>
                    <a:pt x="40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62"/>
            <p:cNvSpPr/>
            <p:nvPr/>
          </p:nvSpPr>
          <p:spPr>
            <a:xfrm>
              <a:off x="1279" y="2393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76" y="352"/>
                  </a:moveTo>
                  <a:cubicBezTo>
                    <a:pt x="79" y="352"/>
                    <a:pt x="0" y="273"/>
                    <a:pt x="0" y="176"/>
                  </a:cubicBezTo>
                  <a:cubicBezTo>
                    <a:pt x="0" y="79"/>
                    <a:pt x="79" y="0"/>
                    <a:pt x="176" y="0"/>
                  </a:cubicBezTo>
                  <a:cubicBezTo>
                    <a:pt x="273" y="0"/>
                    <a:pt x="352" y="79"/>
                    <a:pt x="352" y="176"/>
                  </a:cubicBezTo>
                  <a:cubicBezTo>
                    <a:pt x="352" y="273"/>
                    <a:pt x="273" y="352"/>
                    <a:pt x="176" y="352"/>
                  </a:cubicBezTo>
                  <a:close/>
                  <a:moveTo>
                    <a:pt x="176" y="80"/>
                  </a:moveTo>
                  <a:cubicBezTo>
                    <a:pt x="123" y="80"/>
                    <a:pt x="80" y="123"/>
                    <a:pt x="80" y="176"/>
                  </a:cubicBezTo>
                  <a:cubicBezTo>
                    <a:pt x="80" y="229"/>
                    <a:pt x="123" y="272"/>
                    <a:pt x="176" y="272"/>
                  </a:cubicBezTo>
                  <a:cubicBezTo>
                    <a:pt x="229" y="272"/>
                    <a:pt x="272" y="229"/>
                    <a:pt x="272" y="176"/>
                  </a:cubicBezTo>
                  <a:cubicBezTo>
                    <a:pt x="272" y="123"/>
                    <a:pt x="229" y="80"/>
                    <a:pt x="176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62"/>
            <p:cNvSpPr/>
            <p:nvPr/>
          </p:nvSpPr>
          <p:spPr>
            <a:xfrm>
              <a:off x="1242" y="2404"/>
              <a:ext cx="42" cy="5"/>
            </a:xfrm>
            <a:custGeom>
              <a:avLst/>
              <a:gdLst/>
              <a:ahLst/>
              <a:cxnLst/>
              <a:rect l="l" t="t" r="r" b="b"/>
              <a:pathLst>
                <a:path w="699" h="80" extrusionOk="0">
                  <a:moveTo>
                    <a:pt x="659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81" y="0"/>
                    <a:pt x="699" y="18"/>
                    <a:pt x="699" y="40"/>
                  </a:cubicBezTo>
                  <a:cubicBezTo>
                    <a:pt x="699" y="62"/>
                    <a:pt x="681" y="80"/>
                    <a:pt x="659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62"/>
            <p:cNvSpPr/>
            <p:nvPr/>
          </p:nvSpPr>
          <p:spPr>
            <a:xfrm>
              <a:off x="1266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5" h="103" extrusionOk="0">
                  <a:moveTo>
                    <a:pt x="293" y="103"/>
                  </a:moveTo>
                  <a:cubicBezTo>
                    <a:pt x="292" y="103"/>
                    <a:pt x="291" y="103"/>
                    <a:pt x="289" y="103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17" y="78"/>
                    <a:pt x="0" y="58"/>
                    <a:pt x="3" y="36"/>
                  </a:cubicBezTo>
                  <a:cubicBezTo>
                    <a:pt x="5" y="15"/>
                    <a:pt x="24" y="0"/>
                    <a:pt x="46" y="0"/>
                  </a:cubicBezTo>
                  <a:cubicBezTo>
                    <a:pt x="297" y="24"/>
                    <a:pt x="297" y="24"/>
                    <a:pt x="297" y="24"/>
                  </a:cubicBezTo>
                  <a:cubicBezTo>
                    <a:pt x="319" y="26"/>
                    <a:pt x="335" y="45"/>
                    <a:pt x="333" y="67"/>
                  </a:cubicBezTo>
                  <a:cubicBezTo>
                    <a:pt x="331" y="88"/>
                    <a:pt x="314" y="103"/>
                    <a:pt x="2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62"/>
            <p:cNvSpPr/>
            <p:nvPr/>
          </p:nvSpPr>
          <p:spPr>
            <a:xfrm>
              <a:off x="1239" y="2401"/>
              <a:ext cx="8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95" y="128"/>
                  </a:moveTo>
                  <a:cubicBezTo>
                    <a:pt x="86" y="128"/>
                    <a:pt x="77" y="125"/>
                    <a:pt x="70" y="118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" y="60"/>
                    <a:pt x="0" y="35"/>
                    <a:pt x="14" y="18"/>
                  </a:cubicBezTo>
                  <a:cubicBezTo>
                    <a:pt x="29" y="1"/>
                    <a:pt x="54" y="0"/>
                    <a:pt x="70" y="14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38" y="72"/>
                    <a:pt x="140" y="97"/>
                    <a:pt x="126" y="114"/>
                  </a:cubicBezTo>
                  <a:cubicBezTo>
                    <a:pt x="118" y="123"/>
                    <a:pt x="107" y="128"/>
                    <a:pt x="9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62"/>
            <p:cNvSpPr/>
            <p:nvPr/>
          </p:nvSpPr>
          <p:spPr>
            <a:xfrm>
              <a:off x="1287" y="2375"/>
              <a:ext cx="5" cy="23"/>
            </a:xfrm>
            <a:custGeom>
              <a:avLst/>
              <a:gdLst/>
              <a:ahLst/>
              <a:cxnLst/>
              <a:rect l="l" t="t" r="r" b="b"/>
              <a:pathLst>
                <a:path w="80" h="381" extrusionOk="0">
                  <a:moveTo>
                    <a:pt x="40" y="381"/>
                  </a:moveTo>
                  <a:cubicBezTo>
                    <a:pt x="18" y="381"/>
                    <a:pt x="0" y="363"/>
                    <a:pt x="0" y="3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341"/>
                    <a:pt x="80" y="341"/>
                    <a:pt x="80" y="341"/>
                  </a:cubicBezTo>
                  <a:cubicBezTo>
                    <a:pt x="80" y="363"/>
                    <a:pt x="62" y="381"/>
                    <a:pt x="40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62"/>
            <p:cNvSpPr/>
            <p:nvPr/>
          </p:nvSpPr>
          <p:spPr>
            <a:xfrm>
              <a:off x="1263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9" h="188" extrusionOk="0">
                  <a:moveTo>
                    <a:pt x="95" y="188"/>
                  </a:moveTo>
                  <a:cubicBezTo>
                    <a:pt x="43" y="188"/>
                    <a:pt x="0" y="146"/>
                    <a:pt x="0" y="94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147" y="0"/>
                    <a:pt x="189" y="42"/>
                    <a:pt x="189" y="94"/>
                  </a:cubicBezTo>
                  <a:cubicBezTo>
                    <a:pt x="189" y="146"/>
                    <a:pt x="147" y="188"/>
                    <a:pt x="95" y="188"/>
                  </a:cubicBezTo>
                  <a:close/>
                  <a:moveTo>
                    <a:pt x="95" y="79"/>
                  </a:moveTo>
                  <a:cubicBezTo>
                    <a:pt x="87" y="79"/>
                    <a:pt x="80" y="86"/>
                    <a:pt x="80" y="94"/>
                  </a:cubicBezTo>
                  <a:cubicBezTo>
                    <a:pt x="80" y="110"/>
                    <a:pt x="110" y="110"/>
                    <a:pt x="110" y="94"/>
                  </a:cubicBezTo>
                  <a:cubicBezTo>
                    <a:pt x="110" y="86"/>
                    <a:pt x="103" y="79"/>
                    <a:pt x="95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62"/>
            <p:cNvSpPr/>
            <p:nvPr/>
          </p:nvSpPr>
          <p:spPr>
            <a:xfrm>
              <a:off x="1296" y="2404"/>
              <a:ext cx="39" cy="5"/>
            </a:xfrm>
            <a:custGeom>
              <a:avLst/>
              <a:gdLst/>
              <a:ahLst/>
              <a:cxnLst/>
              <a:rect l="l" t="t" r="r" b="b"/>
              <a:pathLst>
                <a:path w="683" h="80" extrusionOk="0">
                  <a:moveTo>
                    <a:pt x="643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43" y="0"/>
                    <a:pt x="643" y="0"/>
                    <a:pt x="643" y="0"/>
                  </a:cubicBezTo>
                  <a:cubicBezTo>
                    <a:pt x="665" y="0"/>
                    <a:pt x="683" y="18"/>
                    <a:pt x="683" y="40"/>
                  </a:cubicBezTo>
                  <a:cubicBezTo>
                    <a:pt x="683" y="62"/>
                    <a:pt x="665" y="80"/>
                    <a:pt x="643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62"/>
            <p:cNvSpPr/>
            <p:nvPr/>
          </p:nvSpPr>
          <p:spPr>
            <a:xfrm>
              <a:off x="1294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4" h="105" extrusionOk="0">
                  <a:moveTo>
                    <a:pt x="42" y="105"/>
                  </a:moveTo>
                  <a:cubicBezTo>
                    <a:pt x="21" y="105"/>
                    <a:pt x="4" y="90"/>
                    <a:pt x="2" y="69"/>
                  </a:cubicBezTo>
                  <a:cubicBezTo>
                    <a:pt x="0" y="47"/>
                    <a:pt x="16" y="28"/>
                    <a:pt x="38" y="26"/>
                  </a:cubicBezTo>
                  <a:cubicBezTo>
                    <a:pt x="289" y="2"/>
                    <a:pt x="289" y="2"/>
                    <a:pt x="289" y="2"/>
                  </a:cubicBezTo>
                  <a:cubicBezTo>
                    <a:pt x="310" y="0"/>
                    <a:pt x="330" y="16"/>
                    <a:pt x="332" y="38"/>
                  </a:cubicBezTo>
                  <a:cubicBezTo>
                    <a:pt x="334" y="60"/>
                    <a:pt x="318" y="80"/>
                    <a:pt x="296" y="82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4" y="105"/>
                    <a:pt x="43" y="105"/>
                    <a:pt x="42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62"/>
            <p:cNvSpPr/>
            <p:nvPr/>
          </p:nvSpPr>
          <p:spPr>
            <a:xfrm>
              <a:off x="1331" y="2401"/>
              <a:ext cx="9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45" y="128"/>
                  </a:moveTo>
                  <a:cubicBezTo>
                    <a:pt x="34" y="128"/>
                    <a:pt x="22" y="123"/>
                    <a:pt x="15" y="114"/>
                  </a:cubicBezTo>
                  <a:cubicBezTo>
                    <a:pt x="0" y="97"/>
                    <a:pt x="2" y="72"/>
                    <a:pt x="19" y="5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86" y="0"/>
                    <a:pt x="112" y="1"/>
                    <a:pt x="126" y="18"/>
                  </a:cubicBezTo>
                  <a:cubicBezTo>
                    <a:pt x="140" y="35"/>
                    <a:pt x="138" y="60"/>
                    <a:pt x="122" y="74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63" y="124"/>
                    <a:pt x="54" y="128"/>
                    <a:pt x="4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62"/>
            <p:cNvSpPr/>
            <p:nvPr/>
          </p:nvSpPr>
          <p:spPr>
            <a:xfrm>
              <a:off x="1306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94" y="188"/>
                  </a:moveTo>
                  <a:cubicBezTo>
                    <a:pt x="42" y="188"/>
                    <a:pt x="0" y="146"/>
                    <a:pt x="0" y="94"/>
                  </a:cubicBezTo>
                  <a:cubicBezTo>
                    <a:pt x="0" y="42"/>
                    <a:pt x="42" y="0"/>
                    <a:pt x="94" y="0"/>
                  </a:cubicBezTo>
                  <a:cubicBezTo>
                    <a:pt x="146" y="0"/>
                    <a:pt x="188" y="42"/>
                    <a:pt x="188" y="94"/>
                  </a:cubicBezTo>
                  <a:cubicBezTo>
                    <a:pt x="188" y="146"/>
                    <a:pt x="146" y="188"/>
                    <a:pt x="94" y="188"/>
                  </a:cubicBezTo>
                  <a:close/>
                  <a:moveTo>
                    <a:pt x="94" y="79"/>
                  </a:moveTo>
                  <a:cubicBezTo>
                    <a:pt x="86" y="79"/>
                    <a:pt x="79" y="86"/>
                    <a:pt x="79" y="94"/>
                  </a:cubicBezTo>
                  <a:cubicBezTo>
                    <a:pt x="79" y="110"/>
                    <a:pt x="109" y="110"/>
                    <a:pt x="109" y="94"/>
                  </a:cubicBezTo>
                  <a:cubicBezTo>
                    <a:pt x="109" y="86"/>
                    <a:pt x="102" y="79"/>
                    <a:pt x="94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5" name="Google Shape;1095;p62"/>
          <p:cNvGrpSpPr/>
          <p:nvPr/>
        </p:nvGrpSpPr>
        <p:grpSpPr>
          <a:xfrm>
            <a:off x="18763066" y="33709600"/>
            <a:ext cx="1257819" cy="2515639"/>
            <a:chOff x="1176" y="2347"/>
            <a:chExt cx="280" cy="228"/>
          </a:xfrm>
        </p:grpSpPr>
        <p:sp>
          <p:nvSpPr>
            <p:cNvPr id="1096" name="Google Shape;1096;p62"/>
            <p:cNvSpPr/>
            <p:nvPr/>
          </p:nvSpPr>
          <p:spPr>
            <a:xfrm>
              <a:off x="1176" y="2347"/>
              <a:ext cx="228" cy="228"/>
            </a:xfrm>
            <a:custGeom>
              <a:avLst/>
              <a:gdLst/>
              <a:ahLst/>
              <a:cxnLst/>
              <a:rect l="l" t="t" r="r" b="b"/>
              <a:pathLst>
                <a:path w="3796" h="3796" extrusionOk="0">
                  <a:moveTo>
                    <a:pt x="1898" y="3796"/>
                  </a:moveTo>
                  <a:cubicBezTo>
                    <a:pt x="851" y="3796"/>
                    <a:pt x="0" y="2945"/>
                    <a:pt x="0" y="1899"/>
                  </a:cubicBezTo>
                  <a:cubicBezTo>
                    <a:pt x="0" y="852"/>
                    <a:pt x="851" y="0"/>
                    <a:pt x="1898" y="0"/>
                  </a:cubicBezTo>
                  <a:cubicBezTo>
                    <a:pt x="2944" y="0"/>
                    <a:pt x="3796" y="852"/>
                    <a:pt x="3796" y="1899"/>
                  </a:cubicBezTo>
                  <a:cubicBezTo>
                    <a:pt x="3796" y="2945"/>
                    <a:pt x="2944" y="3796"/>
                    <a:pt x="1898" y="3796"/>
                  </a:cubicBezTo>
                  <a:close/>
                  <a:moveTo>
                    <a:pt x="1898" y="80"/>
                  </a:moveTo>
                  <a:cubicBezTo>
                    <a:pt x="895" y="80"/>
                    <a:pt x="79" y="896"/>
                    <a:pt x="79" y="1899"/>
                  </a:cubicBezTo>
                  <a:cubicBezTo>
                    <a:pt x="79" y="2901"/>
                    <a:pt x="895" y="3717"/>
                    <a:pt x="1898" y="3717"/>
                  </a:cubicBezTo>
                  <a:cubicBezTo>
                    <a:pt x="2900" y="3717"/>
                    <a:pt x="3716" y="2901"/>
                    <a:pt x="3716" y="1899"/>
                  </a:cubicBezTo>
                  <a:cubicBezTo>
                    <a:pt x="3716" y="896"/>
                    <a:pt x="2900" y="80"/>
                    <a:pt x="1898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62"/>
            <p:cNvSpPr/>
            <p:nvPr/>
          </p:nvSpPr>
          <p:spPr>
            <a:xfrm>
              <a:off x="1181" y="2426"/>
              <a:ext cx="218" cy="5"/>
            </a:xfrm>
            <a:custGeom>
              <a:avLst/>
              <a:gdLst/>
              <a:ahLst/>
              <a:cxnLst/>
              <a:rect l="l" t="t" r="r" b="b"/>
              <a:pathLst>
                <a:path w="3632" h="80" extrusionOk="0">
                  <a:moveTo>
                    <a:pt x="3592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3592" y="0"/>
                    <a:pt x="3592" y="0"/>
                    <a:pt x="3592" y="0"/>
                  </a:cubicBezTo>
                  <a:cubicBezTo>
                    <a:pt x="3614" y="0"/>
                    <a:pt x="3632" y="18"/>
                    <a:pt x="3632" y="40"/>
                  </a:cubicBezTo>
                  <a:cubicBezTo>
                    <a:pt x="3632" y="62"/>
                    <a:pt x="3614" y="80"/>
                    <a:pt x="3592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62"/>
            <p:cNvSpPr/>
            <p:nvPr/>
          </p:nvSpPr>
          <p:spPr>
            <a:xfrm>
              <a:off x="1296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1702" y="1062"/>
                  </a:moveTo>
                  <a:cubicBezTo>
                    <a:pt x="1696" y="1062"/>
                    <a:pt x="1689" y="1060"/>
                    <a:pt x="1682" y="1056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6" y="69"/>
                    <a:pt x="0" y="45"/>
                    <a:pt x="11" y="26"/>
                  </a:cubicBezTo>
                  <a:cubicBezTo>
                    <a:pt x="22" y="7"/>
                    <a:pt x="46" y="0"/>
                    <a:pt x="65" y="11"/>
                  </a:cubicBezTo>
                  <a:cubicBezTo>
                    <a:pt x="1723" y="988"/>
                    <a:pt x="1723" y="988"/>
                    <a:pt x="1723" y="988"/>
                  </a:cubicBezTo>
                  <a:cubicBezTo>
                    <a:pt x="1742" y="999"/>
                    <a:pt x="1748" y="1023"/>
                    <a:pt x="1737" y="1042"/>
                  </a:cubicBezTo>
                  <a:cubicBezTo>
                    <a:pt x="1729" y="1055"/>
                    <a:pt x="1716" y="1062"/>
                    <a:pt x="1702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62"/>
            <p:cNvSpPr/>
            <p:nvPr/>
          </p:nvSpPr>
          <p:spPr>
            <a:xfrm>
              <a:off x="1287" y="2520"/>
              <a:ext cx="5" cy="54"/>
            </a:xfrm>
            <a:custGeom>
              <a:avLst/>
              <a:gdLst/>
              <a:ahLst/>
              <a:cxnLst/>
              <a:rect l="l" t="t" r="r" b="b"/>
              <a:pathLst>
                <a:path w="80" h="904" extrusionOk="0">
                  <a:moveTo>
                    <a:pt x="40" y="904"/>
                  </a:moveTo>
                  <a:cubicBezTo>
                    <a:pt x="18" y="904"/>
                    <a:pt x="0" y="886"/>
                    <a:pt x="0" y="86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864"/>
                    <a:pt x="80" y="864"/>
                    <a:pt x="80" y="864"/>
                  </a:cubicBezTo>
                  <a:cubicBezTo>
                    <a:pt x="80" y="886"/>
                    <a:pt x="62" y="904"/>
                    <a:pt x="40" y="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62"/>
            <p:cNvSpPr/>
            <p:nvPr/>
          </p:nvSpPr>
          <p:spPr>
            <a:xfrm>
              <a:off x="1306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03" y="1292"/>
                  </a:moveTo>
                  <a:cubicBezTo>
                    <a:pt x="386" y="1292"/>
                    <a:pt x="370" y="1281"/>
                    <a:pt x="365" y="1264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40"/>
                    <a:pt x="2" y="27"/>
                    <a:pt x="10" y="17"/>
                  </a:cubicBezTo>
                  <a:cubicBezTo>
                    <a:pt x="17" y="7"/>
                    <a:pt x="29" y="1"/>
                    <a:pt x="42" y="1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96" y="0"/>
                    <a:pt x="309" y="8"/>
                    <a:pt x="316" y="22"/>
                  </a:cubicBezTo>
                  <a:cubicBezTo>
                    <a:pt x="840" y="1017"/>
                    <a:pt x="840" y="1017"/>
                    <a:pt x="840" y="1017"/>
                  </a:cubicBezTo>
                  <a:cubicBezTo>
                    <a:pt x="850" y="1036"/>
                    <a:pt x="842" y="1061"/>
                    <a:pt x="823" y="1071"/>
                  </a:cubicBezTo>
                  <a:cubicBezTo>
                    <a:pt x="803" y="1081"/>
                    <a:pt x="779" y="1074"/>
                    <a:pt x="769" y="1054"/>
                  </a:cubicBezTo>
                  <a:cubicBezTo>
                    <a:pt x="257" y="80"/>
                    <a:pt x="257" y="80"/>
                    <a:pt x="257" y="80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441" y="1241"/>
                    <a:pt x="441" y="1241"/>
                    <a:pt x="441" y="1241"/>
                  </a:cubicBezTo>
                  <a:cubicBezTo>
                    <a:pt x="448" y="1262"/>
                    <a:pt x="435" y="1285"/>
                    <a:pt x="414" y="1291"/>
                  </a:cubicBezTo>
                  <a:cubicBezTo>
                    <a:pt x="411" y="1292"/>
                    <a:pt x="407" y="1292"/>
                    <a:pt x="403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62"/>
            <p:cNvSpPr/>
            <p:nvPr/>
          </p:nvSpPr>
          <p:spPr>
            <a:xfrm>
              <a:off x="1338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2" h="770" extrusionOk="0">
                  <a:moveTo>
                    <a:pt x="601" y="770"/>
                  </a:moveTo>
                  <a:cubicBezTo>
                    <a:pt x="589" y="770"/>
                    <a:pt x="578" y="765"/>
                    <a:pt x="570" y="75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" y="53"/>
                    <a:pt x="0" y="37"/>
                    <a:pt x="6" y="23"/>
                  </a:cubicBezTo>
                  <a:cubicBezTo>
                    <a:pt x="13" y="9"/>
                    <a:pt x="27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2" y="1"/>
                    <a:pt x="412" y="1"/>
                    <a:pt x="412" y="1"/>
                  </a:cubicBezTo>
                  <a:cubicBezTo>
                    <a:pt x="422" y="1"/>
                    <a:pt x="431" y="4"/>
                    <a:pt x="438" y="10"/>
                  </a:cubicBezTo>
                  <a:cubicBezTo>
                    <a:pt x="854" y="369"/>
                    <a:pt x="854" y="369"/>
                    <a:pt x="854" y="369"/>
                  </a:cubicBezTo>
                  <a:cubicBezTo>
                    <a:pt x="871" y="383"/>
                    <a:pt x="872" y="408"/>
                    <a:pt x="858" y="425"/>
                  </a:cubicBezTo>
                  <a:cubicBezTo>
                    <a:pt x="844" y="442"/>
                    <a:pt x="818" y="444"/>
                    <a:pt x="802" y="429"/>
                  </a:cubicBezTo>
                  <a:cubicBezTo>
                    <a:pt x="397" y="80"/>
                    <a:pt x="397" y="80"/>
                    <a:pt x="397" y="80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632" y="705"/>
                    <a:pt x="632" y="705"/>
                    <a:pt x="632" y="705"/>
                  </a:cubicBezTo>
                  <a:cubicBezTo>
                    <a:pt x="646" y="722"/>
                    <a:pt x="643" y="747"/>
                    <a:pt x="626" y="761"/>
                  </a:cubicBezTo>
                  <a:cubicBezTo>
                    <a:pt x="618" y="767"/>
                    <a:pt x="610" y="770"/>
                    <a:pt x="601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62"/>
            <p:cNvSpPr/>
            <p:nvPr/>
          </p:nvSpPr>
          <p:spPr>
            <a:xfrm>
              <a:off x="1179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45" y="1062"/>
                  </a:moveTo>
                  <a:cubicBezTo>
                    <a:pt x="32" y="1062"/>
                    <a:pt x="18" y="1055"/>
                    <a:pt x="11" y="1042"/>
                  </a:cubicBezTo>
                  <a:cubicBezTo>
                    <a:pt x="0" y="1023"/>
                    <a:pt x="6" y="999"/>
                    <a:pt x="25" y="988"/>
                  </a:cubicBezTo>
                  <a:cubicBezTo>
                    <a:pt x="1682" y="11"/>
                    <a:pt x="1682" y="11"/>
                    <a:pt x="1682" y="11"/>
                  </a:cubicBezTo>
                  <a:cubicBezTo>
                    <a:pt x="1701" y="0"/>
                    <a:pt x="1726" y="7"/>
                    <a:pt x="1737" y="26"/>
                  </a:cubicBezTo>
                  <a:cubicBezTo>
                    <a:pt x="1748" y="45"/>
                    <a:pt x="1742" y="69"/>
                    <a:pt x="1723" y="80"/>
                  </a:cubicBezTo>
                  <a:cubicBezTo>
                    <a:pt x="65" y="1056"/>
                    <a:pt x="65" y="1056"/>
                    <a:pt x="65" y="1056"/>
                  </a:cubicBezTo>
                  <a:cubicBezTo>
                    <a:pt x="59" y="1060"/>
                    <a:pt x="52" y="1062"/>
                    <a:pt x="45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62"/>
            <p:cNvSpPr/>
            <p:nvPr/>
          </p:nvSpPr>
          <p:spPr>
            <a:xfrm>
              <a:off x="1222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47" y="1292"/>
                  </a:moveTo>
                  <a:cubicBezTo>
                    <a:pt x="443" y="1292"/>
                    <a:pt x="439" y="1292"/>
                    <a:pt x="435" y="1291"/>
                  </a:cubicBezTo>
                  <a:cubicBezTo>
                    <a:pt x="414" y="1285"/>
                    <a:pt x="402" y="1262"/>
                    <a:pt x="408" y="1241"/>
                  </a:cubicBezTo>
                  <a:cubicBezTo>
                    <a:pt x="755" y="81"/>
                    <a:pt x="755" y="81"/>
                    <a:pt x="755" y="81"/>
                  </a:cubicBezTo>
                  <a:cubicBezTo>
                    <a:pt x="593" y="80"/>
                    <a:pt x="593" y="80"/>
                    <a:pt x="593" y="80"/>
                  </a:cubicBezTo>
                  <a:cubicBezTo>
                    <a:pt x="81" y="1054"/>
                    <a:pt x="81" y="1054"/>
                    <a:pt x="81" y="1054"/>
                  </a:cubicBezTo>
                  <a:cubicBezTo>
                    <a:pt x="70" y="1074"/>
                    <a:pt x="46" y="1081"/>
                    <a:pt x="27" y="1071"/>
                  </a:cubicBezTo>
                  <a:cubicBezTo>
                    <a:pt x="7" y="1061"/>
                    <a:pt x="0" y="1036"/>
                    <a:pt x="10" y="1017"/>
                  </a:cubicBezTo>
                  <a:cubicBezTo>
                    <a:pt x="533" y="22"/>
                    <a:pt x="533" y="22"/>
                    <a:pt x="533" y="22"/>
                  </a:cubicBezTo>
                  <a:cubicBezTo>
                    <a:pt x="540" y="8"/>
                    <a:pt x="554" y="0"/>
                    <a:pt x="569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21" y="1"/>
                    <a:pt x="832" y="7"/>
                    <a:pt x="840" y="17"/>
                  </a:cubicBezTo>
                  <a:cubicBezTo>
                    <a:pt x="847" y="27"/>
                    <a:pt x="850" y="40"/>
                    <a:pt x="846" y="52"/>
                  </a:cubicBezTo>
                  <a:cubicBezTo>
                    <a:pt x="485" y="1264"/>
                    <a:pt x="485" y="1264"/>
                    <a:pt x="485" y="1264"/>
                  </a:cubicBezTo>
                  <a:cubicBezTo>
                    <a:pt x="480" y="1281"/>
                    <a:pt x="464" y="1292"/>
                    <a:pt x="447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62"/>
            <p:cNvSpPr/>
            <p:nvPr/>
          </p:nvSpPr>
          <p:spPr>
            <a:xfrm>
              <a:off x="1189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3" h="770" extrusionOk="0">
                  <a:moveTo>
                    <a:pt x="272" y="770"/>
                  </a:moveTo>
                  <a:cubicBezTo>
                    <a:pt x="263" y="770"/>
                    <a:pt x="254" y="767"/>
                    <a:pt x="247" y="761"/>
                  </a:cubicBezTo>
                  <a:cubicBezTo>
                    <a:pt x="230" y="747"/>
                    <a:pt x="227" y="722"/>
                    <a:pt x="241" y="705"/>
                  </a:cubicBezTo>
                  <a:cubicBezTo>
                    <a:pt x="747" y="80"/>
                    <a:pt x="747" y="80"/>
                    <a:pt x="747" y="80"/>
                  </a:cubicBezTo>
                  <a:cubicBezTo>
                    <a:pt x="475" y="80"/>
                    <a:pt x="475" y="80"/>
                    <a:pt x="475" y="80"/>
                  </a:cubicBezTo>
                  <a:cubicBezTo>
                    <a:pt x="71" y="429"/>
                    <a:pt x="71" y="429"/>
                    <a:pt x="71" y="429"/>
                  </a:cubicBezTo>
                  <a:cubicBezTo>
                    <a:pt x="54" y="444"/>
                    <a:pt x="29" y="442"/>
                    <a:pt x="14" y="425"/>
                  </a:cubicBezTo>
                  <a:cubicBezTo>
                    <a:pt x="0" y="408"/>
                    <a:pt x="2" y="383"/>
                    <a:pt x="19" y="369"/>
                  </a:cubicBezTo>
                  <a:cubicBezTo>
                    <a:pt x="435" y="10"/>
                    <a:pt x="435" y="10"/>
                    <a:pt x="435" y="10"/>
                  </a:cubicBezTo>
                  <a:cubicBezTo>
                    <a:pt x="442" y="4"/>
                    <a:pt x="451" y="1"/>
                    <a:pt x="461" y="1"/>
                  </a:cubicBezTo>
                  <a:cubicBezTo>
                    <a:pt x="830" y="0"/>
                    <a:pt x="830" y="0"/>
                    <a:pt x="830" y="0"/>
                  </a:cubicBezTo>
                  <a:cubicBezTo>
                    <a:pt x="831" y="0"/>
                    <a:pt x="831" y="0"/>
                    <a:pt x="831" y="0"/>
                  </a:cubicBezTo>
                  <a:cubicBezTo>
                    <a:pt x="846" y="0"/>
                    <a:pt x="860" y="9"/>
                    <a:pt x="866" y="23"/>
                  </a:cubicBezTo>
                  <a:cubicBezTo>
                    <a:pt x="873" y="37"/>
                    <a:pt x="871" y="53"/>
                    <a:pt x="861" y="65"/>
                  </a:cubicBezTo>
                  <a:cubicBezTo>
                    <a:pt x="303" y="755"/>
                    <a:pt x="303" y="755"/>
                    <a:pt x="303" y="755"/>
                  </a:cubicBezTo>
                  <a:cubicBezTo>
                    <a:pt x="295" y="765"/>
                    <a:pt x="283" y="770"/>
                    <a:pt x="272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62"/>
            <p:cNvSpPr/>
            <p:nvPr/>
          </p:nvSpPr>
          <p:spPr>
            <a:xfrm>
              <a:off x="1287" y="2479"/>
              <a:ext cx="5" cy="28"/>
            </a:xfrm>
            <a:custGeom>
              <a:avLst/>
              <a:gdLst/>
              <a:ahLst/>
              <a:cxnLst/>
              <a:rect l="l" t="t" r="r" b="b"/>
              <a:pathLst>
                <a:path w="80" h="464" extrusionOk="0">
                  <a:moveTo>
                    <a:pt x="40" y="464"/>
                  </a:moveTo>
                  <a:cubicBezTo>
                    <a:pt x="18" y="464"/>
                    <a:pt x="0" y="446"/>
                    <a:pt x="0" y="4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424"/>
                    <a:pt x="80" y="424"/>
                    <a:pt x="80" y="424"/>
                  </a:cubicBezTo>
                  <a:cubicBezTo>
                    <a:pt x="80" y="446"/>
                    <a:pt x="62" y="464"/>
                    <a:pt x="40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62"/>
            <p:cNvSpPr/>
            <p:nvPr/>
          </p:nvSpPr>
          <p:spPr>
            <a:xfrm>
              <a:off x="1287" y="2453"/>
              <a:ext cx="5" cy="18"/>
            </a:xfrm>
            <a:custGeom>
              <a:avLst/>
              <a:gdLst/>
              <a:ahLst/>
              <a:cxnLst/>
              <a:rect l="l" t="t" r="r" b="b"/>
              <a:pathLst>
                <a:path w="80" h="299" extrusionOk="0">
                  <a:moveTo>
                    <a:pt x="40" y="299"/>
                  </a:moveTo>
                  <a:cubicBezTo>
                    <a:pt x="18" y="299"/>
                    <a:pt x="0" y="281"/>
                    <a:pt x="0" y="25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259"/>
                    <a:pt x="80" y="259"/>
                    <a:pt x="80" y="259"/>
                  </a:cubicBezTo>
                  <a:cubicBezTo>
                    <a:pt x="80" y="281"/>
                    <a:pt x="62" y="299"/>
                    <a:pt x="40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62"/>
            <p:cNvSpPr/>
            <p:nvPr/>
          </p:nvSpPr>
          <p:spPr>
            <a:xfrm>
              <a:off x="1287" y="2437"/>
              <a:ext cx="5" cy="12"/>
            </a:xfrm>
            <a:custGeom>
              <a:avLst/>
              <a:gdLst/>
              <a:ahLst/>
              <a:cxnLst/>
              <a:rect l="l" t="t" r="r" b="b"/>
              <a:pathLst>
                <a:path w="80" h="200" extrusionOk="0">
                  <a:moveTo>
                    <a:pt x="40" y="200"/>
                  </a:moveTo>
                  <a:cubicBezTo>
                    <a:pt x="18" y="200"/>
                    <a:pt x="0" y="182"/>
                    <a:pt x="0" y="1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160"/>
                    <a:pt x="80" y="160"/>
                    <a:pt x="80" y="160"/>
                  </a:cubicBezTo>
                  <a:cubicBezTo>
                    <a:pt x="80" y="182"/>
                    <a:pt x="62" y="200"/>
                    <a:pt x="40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62"/>
            <p:cNvSpPr/>
            <p:nvPr/>
          </p:nvSpPr>
          <p:spPr>
            <a:xfrm>
              <a:off x="1279" y="2393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76" y="352"/>
                  </a:moveTo>
                  <a:cubicBezTo>
                    <a:pt x="79" y="352"/>
                    <a:pt x="0" y="273"/>
                    <a:pt x="0" y="176"/>
                  </a:cubicBezTo>
                  <a:cubicBezTo>
                    <a:pt x="0" y="79"/>
                    <a:pt x="79" y="0"/>
                    <a:pt x="176" y="0"/>
                  </a:cubicBezTo>
                  <a:cubicBezTo>
                    <a:pt x="273" y="0"/>
                    <a:pt x="352" y="79"/>
                    <a:pt x="352" y="176"/>
                  </a:cubicBezTo>
                  <a:cubicBezTo>
                    <a:pt x="352" y="273"/>
                    <a:pt x="273" y="352"/>
                    <a:pt x="176" y="352"/>
                  </a:cubicBezTo>
                  <a:close/>
                  <a:moveTo>
                    <a:pt x="176" y="80"/>
                  </a:moveTo>
                  <a:cubicBezTo>
                    <a:pt x="123" y="80"/>
                    <a:pt x="80" y="123"/>
                    <a:pt x="80" y="176"/>
                  </a:cubicBezTo>
                  <a:cubicBezTo>
                    <a:pt x="80" y="229"/>
                    <a:pt x="123" y="272"/>
                    <a:pt x="176" y="272"/>
                  </a:cubicBezTo>
                  <a:cubicBezTo>
                    <a:pt x="229" y="272"/>
                    <a:pt x="272" y="229"/>
                    <a:pt x="272" y="176"/>
                  </a:cubicBezTo>
                  <a:cubicBezTo>
                    <a:pt x="272" y="123"/>
                    <a:pt x="229" y="80"/>
                    <a:pt x="176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62"/>
            <p:cNvSpPr/>
            <p:nvPr/>
          </p:nvSpPr>
          <p:spPr>
            <a:xfrm>
              <a:off x="1242" y="2404"/>
              <a:ext cx="42" cy="5"/>
            </a:xfrm>
            <a:custGeom>
              <a:avLst/>
              <a:gdLst/>
              <a:ahLst/>
              <a:cxnLst/>
              <a:rect l="l" t="t" r="r" b="b"/>
              <a:pathLst>
                <a:path w="699" h="80" extrusionOk="0">
                  <a:moveTo>
                    <a:pt x="659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81" y="0"/>
                    <a:pt x="699" y="18"/>
                    <a:pt x="699" y="40"/>
                  </a:cubicBezTo>
                  <a:cubicBezTo>
                    <a:pt x="699" y="62"/>
                    <a:pt x="681" y="80"/>
                    <a:pt x="659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62"/>
            <p:cNvSpPr/>
            <p:nvPr/>
          </p:nvSpPr>
          <p:spPr>
            <a:xfrm>
              <a:off x="1436" y="2490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5" h="103" extrusionOk="0">
                  <a:moveTo>
                    <a:pt x="293" y="103"/>
                  </a:moveTo>
                  <a:cubicBezTo>
                    <a:pt x="292" y="103"/>
                    <a:pt x="291" y="103"/>
                    <a:pt x="289" y="103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17" y="78"/>
                    <a:pt x="0" y="58"/>
                    <a:pt x="3" y="36"/>
                  </a:cubicBezTo>
                  <a:cubicBezTo>
                    <a:pt x="5" y="15"/>
                    <a:pt x="24" y="0"/>
                    <a:pt x="46" y="0"/>
                  </a:cubicBezTo>
                  <a:cubicBezTo>
                    <a:pt x="297" y="24"/>
                    <a:pt x="297" y="24"/>
                    <a:pt x="297" y="24"/>
                  </a:cubicBezTo>
                  <a:cubicBezTo>
                    <a:pt x="319" y="26"/>
                    <a:pt x="335" y="45"/>
                    <a:pt x="333" y="67"/>
                  </a:cubicBezTo>
                  <a:cubicBezTo>
                    <a:pt x="331" y="88"/>
                    <a:pt x="314" y="103"/>
                    <a:pt x="2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62"/>
            <p:cNvSpPr/>
            <p:nvPr/>
          </p:nvSpPr>
          <p:spPr>
            <a:xfrm>
              <a:off x="1239" y="2401"/>
              <a:ext cx="8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95" y="128"/>
                  </a:moveTo>
                  <a:cubicBezTo>
                    <a:pt x="86" y="128"/>
                    <a:pt x="77" y="125"/>
                    <a:pt x="70" y="118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" y="60"/>
                    <a:pt x="0" y="35"/>
                    <a:pt x="14" y="18"/>
                  </a:cubicBezTo>
                  <a:cubicBezTo>
                    <a:pt x="29" y="1"/>
                    <a:pt x="54" y="0"/>
                    <a:pt x="70" y="14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38" y="72"/>
                    <a:pt x="140" y="97"/>
                    <a:pt x="126" y="114"/>
                  </a:cubicBezTo>
                  <a:cubicBezTo>
                    <a:pt x="118" y="123"/>
                    <a:pt x="107" y="128"/>
                    <a:pt x="9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62"/>
            <p:cNvSpPr/>
            <p:nvPr/>
          </p:nvSpPr>
          <p:spPr>
            <a:xfrm>
              <a:off x="1287" y="2375"/>
              <a:ext cx="5" cy="23"/>
            </a:xfrm>
            <a:custGeom>
              <a:avLst/>
              <a:gdLst/>
              <a:ahLst/>
              <a:cxnLst/>
              <a:rect l="l" t="t" r="r" b="b"/>
              <a:pathLst>
                <a:path w="80" h="381" extrusionOk="0">
                  <a:moveTo>
                    <a:pt x="40" y="381"/>
                  </a:moveTo>
                  <a:cubicBezTo>
                    <a:pt x="18" y="381"/>
                    <a:pt x="0" y="363"/>
                    <a:pt x="0" y="3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341"/>
                    <a:pt x="80" y="341"/>
                    <a:pt x="80" y="341"/>
                  </a:cubicBezTo>
                  <a:cubicBezTo>
                    <a:pt x="80" y="363"/>
                    <a:pt x="62" y="381"/>
                    <a:pt x="40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62"/>
            <p:cNvSpPr/>
            <p:nvPr/>
          </p:nvSpPr>
          <p:spPr>
            <a:xfrm>
              <a:off x="1263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9" h="188" extrusionOk="0">
                  <a:moveTo>
                    <a:pt x="95" y="188"/>
                  </a:moveTo>
                  <a:cubicBezTo>
                    <a:pt x="43" y="188"/>
                    <a:pt x="0" y="146"/>
                    <a:pt x="0" y="94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147" y="0"/>
                    <a:pt x="189" y="42"/>
                    <a:pt x="189" y="94"/>
                  </a:cubicBezTo>
                  <a:cubicBezTo>
                    <a:pt x="189" y="146"/>
                    <a:pt x="147" y="188"/>
                    <a:pt x="95" y="188"/>
                  </a:cubicBezTo>
                  <a:close/>
                  <a:moveTo>
                    <a:pt x="95" y="79"/>
                  </a:moveTo>
                  <a:cubicBezTo>
                    <a:pt x="87" y="79"/>
                    <a:pt x="80" y="86"/>
                    <a:pt x="80" y="94"/>
                  </a:cubicBezTo>
                  <a:cubicBezTo>
                    <a:pt x="80" y="110"/>
                    <a:pt x="110" y="110"/>
                    <a:pt x="110" y="94"/>
                  </a:cubicBezTo>
                  <a:cubicBezTo>
                    <a:pt x="110" y="86"/>
                    <a:pt x="103" y="79"/>
                    <a:pt x="95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62"/>
            <p:cNvSpPr/>
            <p:nvPr/>
          </p:nvSpPr>
          <p:spPr>
            <a:xfrm>
              <a:off x="1296" y="2404"/>
              <a:ext cx="39" cy="5"/>
            </a:xfrm>
            <a:custGeom>
              <a:avLst/>
              <a:gdLst/>
              <a:ahLst/>
              <a:cxnLst/>
              <a:rect l="l" t="t" r="r" b="b"/>
              <a:pathLst>
                <a:path w="683" h="80" extrusionOk="0">
                  <a:moveTo>
                    <a:pt x="643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43" y="0"/>
                    <a:pt x="643" y="0"/>
                    <a:pt x="643" y="0"/>
                  </a:cubicBezTo>
                  <a:cubicBezTo>
                    <a:pt x="665" y="0"/>
                    <a:pt x="683" y="18"/>
                    <a:pt x="683" y="40"/>
                  </a:cubicBezTo>
                  <a:cubicBezTo>
                    <a:pt x="683" y="62"/>
                    <a:pt x="665" y="80"/>
                    <a:pt x="643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62"/>
            <p:cNvSpPr/>
            <p:nvPr/>
          </p:nvSpPr>
          <p:spPr>
            <a:xfrm>
              <a:off x="1294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4" h="105" extrusionOk="0">
                  <a:moveTo>
                    <a:pt x="42" y="105"/>
                  </a:moveTo>
                  <a:cubicBezTo>
                    <a:pt x="21" y="105"/>
                    <a:pt x="4" y="90"/>
                    <a:pt x="2" y="69"/>
                  </a:cubicBezTo>
                  <a:cubicBezTo>
                    <a:pt x="0" y="47"/>
                    <a:pt x="16" y="28"/>
                    <a:pt x="38" y="26"/>
                  </a:cubicBezTo>
                  <a:cubicBezTo>
                    <a:pt x="289" y="2"/>
                    <a:pt x="289" y="2"/>
                    <a:pt x="289" y="2"/>
                  </a:cubicBezTo>
                  <a:cubicBezTo>
                    <a:pt x="310" y="0"/>
                    <a:pt x="330" y="16"/>
                    <a:pt x="332" y="38"/>
                  </a:cubicBezTo>
                  <a:cubicBezTo>
                    <a:pt x="334" y="60"/>
                    <a:pt x="318" y="80"/>
                    <a:pt x="296" y="82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4" y="105"/>
                    <a:pt x="43" y="105"/>
                    <a:pt x="42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>
              <a:off x="1331" y="2401"/>
              <a:ext cx="9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45" y="128"/>
                  </a:moveTo>
                  <a:cubicBezTo>
                    <a:pt x="34" y="128"/>
                    <a:pt x="22" y="123"/>
                    <a:pt x="15" y="114"/>
                  </a:cubicBezTo>
                  <a:cubicBezTo>
                    <a:pt x="0" y="97"/>
                    <a:pt x="2" y="72"/>
                    <a:pt x="19" y="5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86" y="0"/>
                    <a:pt x="112" y="1"/>
                    <a:pt x="126" y="18"/>
                  </a:cubicBezTo>
                  <a:cubicBezTo>
                    <a:pt x="140" y="35"/>
                    <a:pt x="138" y="60"/>
                    <a:pt x="122" y="74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63" y="124"/>
                    <a:pt x="54" y="128"/>
                    <a:pt x="4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62"/>
            <p:cNvSpPr/>
            <p:nvPr/>
          </p:nvSpPr>
          <p:spPr>
            <a:xfrm>
              <a:off x="1306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94" y="188"/>
                  </a:moveTo>
                  <a:cubicBezTo>
                    <a:pt x="42" y="188"/>
                    <a:pt x="0" y="146"/>
                    <a:pt x="0" y="94"/>
                  </a:cubicBezTo>
                  <a:cubicBezTo>
                    <a:pt x="0" y="42"/>
                    <a:pt x="42" y="0"/>
                    <a:pt x="94" y="0"/>
                  </a:cubicBezTo>
                  <a:cubicBezTo>
                    <a:pt x="146" y="0"/>
                    <a:pt x="188" y="42"/>
                    <a:pt x="188" y="94"/>
                  </a:cubicBezTo>
                  <a:cubicBezTo>
                    <a:pt x="188" y="146"/>
                    <a:pt x="146" y="188"/>
                    <a:pt x="94" y="188"/>
                  </a:cubicBezTo>
                  <a:close/>
                  <a:moveTo>
                    <a:pt x="94" y="79"/>
                  </a:moveTo>
                  <a:cubicBezTo>
                    <a:pt x="86" y="79"/>
                    <a:pt x="79" y="86"/>
                    <a:pt x="79" y="94"/>
                  </a:cubicBezTo>
                  <a:cubicBezTo>
                    <a:pt x="79" y="110"/>
                    <a:pt x="109" y="110"/>
                    <a:pt x="109" y="94"/>
                  </a:cubicBezTo>
                  <a:cubicBezTo>
                    <a:pt x="109" y="86"/>
                    <a:pt x="102" y="79"/>
                    <a:pt x="94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18" name="Google Shape;1118;p62"/>
          <p:cNvSpPr txBox="1">
            <a:spLocks noGrp="1"/>
          </p:cNvSpPr>
          <p:nvPr>
            <p:ph type="sldNum" idx="12"/>
          </p:nvPr>
        </p:nvSpPr>
        <p:spPr>
          <a:xfrm>
            <a:off x="8212300" y="318875"/>
            <a:ext cx="2967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 b="1">
                <a:solidFill>
                  <a:schemeClr val="lt1"/>
                </a:solidFill>
              </a:rPr>
              <a:t>5</a:t>
            </a:fld>
            <a:endParaRPr b="1">
              <a:solidFill>
                <a:schemeClr val="lt1"/>
              </a:solidFill>
            </a:endParaRPr>
          </a:p>
        </p:txBody>
      </p:sp>
      <p:pic>
        <p:nvPicPr>
          <p:cNvPr id="1119" name="Google Shape;111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8449" y="1371725"/>
            <a:ext cx="3725975" cy="2249574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62"/>
          <p:cNvSpPr txBox="1"/>
          <p:nvPr/>
        </p:nvSpPr>
        <p:spPr>
          <a:xfrm>
            <a:off x="436725" y="1224150"/>
            <a:ext cx="41352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It Is a collection of Matlab ® analysis modules for: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21" name="Google Shape;1121;p62"/>
          <p:cNvSpPr txBox="1"/>
          <p:nvPr/>
        </p:nvSpPr>
        <p:spPr>
          <a:xfrm>
            <a:off x="359575" y="1681150"/>
            <a:ext cx="4542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s">
                <a:solidFill>
                  <a:schemeClr val="dk2"/>
                </a:solidFill>
              </a:rPr>
              <a:t>Initial aircraft structural sizing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s">
                <a:solidFill>
                  <a:schemeClr val="dk2"/>
                </a:solidFill>
              </a:rPr>
              <a:t>Modal analysis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s">
                <a:solidFill>
                  <a:schemeClr val="dk2"/>
                </a:solidFill>
              </a:rPr>
              <a:t>Linear/non‐linear static analysis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s">
                <a:solidFill>
                  <a:schemeClr val="dk2"/>
                </a:solidFill>
              </a:rPr>
              <a:t>Aeroelastic analysis (static aeroelasticity,</a:t>
            </a:r>
            <a:r>
              <a:rPr lang="es" b="1">
                <a:solidFill>
                  <a:schemeClr val="dk2"/>
                </a:solidFill>
              </a:rPr>
              <a:t> </a:t>
            </a:r>
            <a:r>
              <a:rPr lang="es">
                <a:solidFill>
                  <a:schemeClr val="dk2"/>
                </a:solidFill>
              </a:rPr>
              <a:t>flutter) 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s">
                <a:solidFill>
                  <a:schemeClr val="dk2"/>
                </a:solidFill>
              </a:rPr>
              <a:t>‘Flexible’ Aerodynamic stability derivatives.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22" name="Google Shape;1122;p62"/>
          <p:cNvSpPr txBox="1"/>
          <p:nvPr/>
        </p:nvSpPr>
        <p:spPr>
          <a:xfrm>
            <a:off x="359575" y="3773700"/>
            <a:ext cx="5323200" cy="5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s">
                <a:solidFill>
                  <a:schemeClr val="dk2"/>
                </a:solidFill>
              </a:rPr>
              <a:t>External codes (Edge‐FOI, MSC/NASTRAN, others)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23" name="Google Shape;1123;p62"/>
          <p:cNvSpPr txBox="1"/>
          <p:nvPr/>
        </p:nvSpPr>
        <p:spPr>
          <a:xfrm>
            <a:off x="436725" y="3471850"/>
            <a:ext cx="1336800" cy="5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Interfaced to: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24" name="Google Shape;1124;p62"/>
          <p:cNvSpPr/>
          <p:nvPr/>
        </p:nvSpPr>
        <p:spPr>
          <a:xfrm>
            <a:off x="5521450" y="3925700"/>
            <a:ext cx="3046800" cy="6561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66675" dir="31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s" b="1" dirty="0">
                <a:solidFill>
                  <a:srgbClr val="FFFFFF"/>
                </a:solidFill>
              </a:rPr>
              <a:t>Website</a:t>
            </a:r>
            <a:endParaRPr b="1" dirty="0"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s" dirty="0">
                <a:solidFill>
                  <a:schemeClr val="bg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https://www.neocass.org</a:t>
            </a:r>
            <a:r>
              <a:rPr lang="es" dirty="0"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sz="9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63"/>
          <p:cNvSpPr txBox="1">
            <a:spLocks noGrp="1"/>
          </p:cNvSpPr>
          <p:nvPr>
            <p:ph type="title" idx="4294967295"/>
          </p:nvPr>
        </p:nvSpPr>
        <p:spPr>
          <a:xfrm>
            <a:off x="620800" y="266825"/>
            <a:ext cx="4880100" cy="38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s" sz="2000" b="1"/>
              <a:t>AIRCRAFT MODELLING</a:t>
            </a:r>
            <a:endParaRPr sz="2000" b="1"/>
          </a:p>
        </p:txBody>
      </p:sp>
      <p:grpSp>
        <p:nvGrpSpPr>
          <p:cNvPr id="1130" name="Google Shape;1130;p63"/>
          <p:cNvGrpSpPr/>
          <p:nvPr/>
        </p:nvGrpSpPr>
        <p:grpSpPr>
          <a:xfrm>
            <a:off x="21898340" y="34178404"/>
            <a:ext cx="1257819" cy="2515639"/>
            <a:chOff x="1176" y="2347"/>
            <a:chExt cx="228" cy="228"/>
          </a:xfrm>
        </p:grpSpPr>
        <p:sp>
          <p:nvSpPr>
            <p:cNvPr id="1131" name="Google Shape;1131;p63"/>
            <p:cNvSpPr/>
            <p:nvPr/>
          </p:nvSpPr>
          <p:spPr>
            <a:xfrm>
              <a:off x="1176" y="2347"/>
              <a:ext cx="228" cy="228"/>
            </a:xfrm>
            <a:custGeom>
              <a:avLst/>
              <a:gdLst/>
              <a:ahLst/>
              <a:cxnLst/>
              <a:rect l="l" t="t" r="r" b="b"/>
              <a:pathLst>
                <a:path w="3796" h="3796" extrusionOk="0">
                  <a:moveTo>
                    <a:pt x="1898" y="3796"/>
                  </a:moveTo>
                  <a:cubicBezTo>
                    <a:pt x="851" y="3796"/>
                    <a:pt x="0" y="2945"/>
                    <a:pt x="0" y="1899"/>
                  </a:cubicBezTo>
                  <a:cubicBezTo>
                    <a:pt x="0" y="852"/>
                    <a:pt x="851" y="0"/>
                    <a:pt x="1898" y="0"/>
                  </a:cubicBezTo>
                  <a:cubicBezTo>
                    <a:pt x="2944" y="0"/>
                    <a:pt x="3796" y="852"/>
                    <a:pt x="3796" y="1899"/>
                  </a:cubicBezTo>
                  <a:cubicBezTo>
                    <a:pt x="3796" y="2945"/>
                    <a:pt x="2944" y="3796"/>
                    <a:pt x="1898" y="3796"/>
                  </a:cubicBezTo>
                  <a:close/>
                  <a:moveTo>
                    <a:pt x="1898" y="80"/>
                  </a:moveTo>
                  <a:cubicBezTo>
                    <a:pt x="895" y="80"/>
                    <a:pt x="79" y="896"/>
                    <a:pt x="79" y="1899"/>
                  </a:cubicBezTo>
                  <a:cubicBezTo>
                    <a:pt x="79" y="2901"/>
                    <a:pt x="895" y="3717"/>
                    <a:pt x="1898" y="3717"/>
                  </a:cubicBezTo>
                  <a:cubicBezTo>
                    <a:pt x="2900" y="3717"/>
                    <a:pt x="3716" y="2901"/>
                    <a:pt x="3716" y="1899"/>
                  </a:cubicBezTo>
                  <a:cubicBezTo>
                    <a:pt x="3716" y="896"/>
                    <a:pt x="2900" y="80"/>
                    <a:pt x="1898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63"/>
            <p:cNvSpPr/>
            <p:nvPr/>
          </p:nvSpPr>
          <p:spPr>
            <a:xfrm>
              <a:off x="1181" y="2426"/>
              <a:ext cx="218" cy="5"/>
            </a:xfrm>
            <a:custGeom>
              <a:avLst/>
              <a:gdLst/>
              <a:ahLst/>
              <a:cxnLst/>
              <a:rect l="l" t="t" r="r" b="b"/>
              <a:pathLst>
                <a:path w="3632" h="80" extrusionOk="0">
                  <a:moveTo>
                    <a:pt x="3592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3592" y="0"/>
                    <a:pt x="3592" y="0"/>
                    <a:pt x="3592" y="0"/>
                  </a:cubicBezTo>
                  <a:cubicBezTo>
                    <a:pt x="3614" y="0"/>
                    <a:pt x="3632" y="18"/>
                    <a:pt x="3632" y="40"/>
                  </a:cubicBezTo>
                  <a:cubicBezTo>
                    <a:pt x="3632" y="62"/>
                    <a:pt x="3614" y="80"/>
                    <a:pt x="3592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63"/>
            <p:cNvSpPr/>
            <p:nvPr/>
          </p:nvSpPr>
          <p:spPr>
            <a:xfrm>
              <a:off x="1296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1702" y="1062"/>
                  </a:moveTo>
                  <a:cubicBezTo>
                    <a:pt x="1696" y="1062"/>
                    <a:pt x="1689" y="1060"/>
                    <a:pt x="1682" y="1056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6" y="69"/>
                    <a:pt x="0" y="45"/>
                    <a:pt x="11" y="26"/>
                  </a:cubicBezTo>
                  <a:cubicBezTo>
                    <a:pt x="22" y="7"/>
                    <a:pt x="46" y="0"/>
                    <a:pt x="65" y="11"/>
                  </a:cubicBezTo>
                  <a:cubicBezTo>
                    <a:pt x="1723" y="988"/>
                    <a:pt x="1723" y="988"/>
                    <a:pt x="1723" y="988"/>
                  </a:cubicBezTo>
                  <a:cubicBezTo>
                    <a:pt x="1742" y="999"/>
                    <a:pt x="1748" y="1023"/>
                    <a:pt x="1737" y="1042"/>
                  </a:cubicBezTo>
                  <a:cubicBezTo>
                    <a:pt x="1729" y="1055"/>
                    <a:pt x="1716" y="1062"/>
                    <a:pt x="1702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63"/>
            <p:cNvSpPr/>
            <p:nvPr/>
          </p:nvSpPr>
          <p:spPr>
            <a:xfrm>
              <a:off x="1287" y="2520"/>
              <a:ext cx="5" cy="54"/>
            </a:xfrm>
            <a:custGeom>
              <a:avLst/>
              <a:gdLst/>
              <a:ahLst/>
              <a:cxnLst/>
              <a:rect l="l" t="t" r="r" b="b"/>
              <a:pathLst>
                <a:path w="80" h="904" extrusionOk="0">
                  <a:moveTo>
                    <a:pt x="40" y="904"/>
                  </a:moveTo>
                  <a:cubicBezTo>
                    <a:pt x="18" y="904"/>
                    <a:pt x="0" y="886"/>
                    <a:pt x="0" y="86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864"/>
                    <a:pt x="80" y="864"/>
                    <a:pt x="80" y="864"/>
                  </a:cubicBezTo>
                  <a:cubicBezTo>
                    <a:pt x="80" y="886"/>
                    <a:pt x="62" y="904"/>
                    <a:pt x="40" y="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63"/>
            <p:cNvSpPr/>
            <p:nvPr/>
          </p:nvSpPr>
          <p:spPr>
            <a:xfrm>
              <a:off x="1306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03" y="1292"/>
                  </a:moveTo>
                  <a:cubicBezTo>
                    <a:pt x="386" y="1292"/>
                    <a:pt x="370" y="1281"/>
                    <a:pt x="365" y="1264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40"/>
                    <a:pt x="2" y="27"/>
                    <a:pt x="10" y="17"/>
                  </a:cubicBezTo>
                  <a:cubicBezTo>
                    <a:pt x="17" y="7"/>
                    <a:pt x="29" y="1"/>
                    <a:pt x="42" y="1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96" y="0"/>
                    <a:pt x="309" y="8"/>
                    <a:pt x="316" y="22"/>
                  </a:cubicBezTo>
                  <a:cubicBezTo>
                    <a:pt x="840" y="1017"/>
                    <a:pt x="840" y="1017"/>
                    <a:pt x="840" y="1017"/>
                  </a:cubicBezTo>
                  <a:cubicBezTo>
                    <a:pt x="850" y="1036"/>
                    <a:pt x="842" y="1061"/>
                    <a:pt x="823" y="1071"/>
                  </a:cubicBezTo>
                  <a:cubicBezTo>
                    <a:pt x="803" y="1081"/>
                    <a:pt x="779" y="1074"/>
                    <a:pt x="769" y="1054"/>
                  </a:cubicBezTo>
                  <a:cubicBezTo>
                    <a:pt x="257" y="80"/>
                    <a:pt x="257" y="80"/>
                    <a:pt x="257" y="80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441" y="1241"/>
                    <a:pt x="441" y="1241"/>
                    <a:pt x="441" y="1241"/>
                  </a:cubicBezTo>
                  <a:cubicBezTo>
                    <a:pt x="448" y="1262"/>
                    <a:pt x="435" y="1285"/>
                    <a:pt x="414" y="1291"/>
                  </a:cubicBezTo>
                  <a:cubicBezTo>
                    <a:pt x="411" y="1292"/>
                    <a:pt x="407" y="1292"/>
                    <a:pt x="403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63"/>
            <p:cNvSpPr/>
            <p:nvPr/>
          </p:nvSpPr>
          <p:spPr>
            <a:xfrm>
              <a:off x="1338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2" h="770" extrusionOk="0">
                  <a:moveTo>
                    <a:pt x="601" y="770"/>
                  </a:moveTo>
                  <a:cubicBezTo>
                    <a:pt x="589" y="770"/>
                    <a:pt x="578" y="765"/>
                    <a:pt x="570" y="75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" y="53"/>
                    <a:pt x="0" y="37"/>
                    <a:pt x="6" y="23"/>
                  </a:cubicBezTo>
                  <a:cubicBezTo>
                    <a:pt x="13" y="9"/>
                    <a:pt x="27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2" y="1"/>
                    <a:pt x="412" y="1"/>
                    <a:pt x="412" y="1"/>
                  </a:cubicBezTo>
                  <a:cubicBezTo>
                    <a:pt x="422" y="1"/>
                    <a:pt x="431" y="4"/>
                    <a:pt x="438" y="10"/>
                  </a:cubicBezTo>
                  <a:cubicBezTo>
                    <a:pt x="854" y="369"/>
                    <a:pt x="854" y="369"/>
                    <a:pt x="854" y="369"/>
                  </a:cubicBezTo>
                  <a:cubicBezTo>
                    <a:pt x="871" y="383"/>
                    <a:pt x="872" y="408"/>
                    <a:pt x="858" y="425"/>
                  </a:cubicBezTo>
                  <a:cubicBezTo>
                    <a:pt x="844" y="442"/>
                    <a:pt x="818" y="444"/>
                    <a:pt x="802" y="429"/>
                  </a:cubicBezTo>
                  <a:cubicBezTo>
                    <a:pt x="397" y="80"/>
                    <a:pt x="397" y="80"/>
                    <a:pt x="397" y="80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632" y="705"/>
                    <a:pt x="632" y="705"/>
                    <a:pt x="632" y="705"/>
                  </a:cubicBezTo>
                  <a:cubicBezTo>
                    <a:pt x="646" y="722"/>
                    <a:pt x="643" y="747"/>
                    <a:pt x="626" y="761"/>
                  </a:cubicBezTo>
                  <a:cubicBezTo>
                    <a:pt x="618" y="767"/>
                    <a:pt x="610" y="770"/>
                    <a:pt x="601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>
              <a:off x="1179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45" y="1062"/>
                  </a:moveTo>
                  <a:cubicBezTo>
                    <a:pt x="32" y="1062"/>
                    <a:pt x="18" y="1055"/>
                    <a:pt x="11" y="1042"/>
                  </a:cubicBezTo>
                  <a:cubicBezTo>
                    <a:pt x="0" y="1023"/>
                    <a:pt x="6" y="999"/>
                    <a:pt x="25" y="988"/>
                  </a:cubicBezTo>
                  <a:cubicBezTo>
                    <a:pt x="1682" y="11"/>
                    <a:pt x="1682" y="11"/>
                    <a:pt x="1682" y="11"/>
                  </a:cubicBezTo>
                  <a:cubicBezTo>
                    <a:pt x="1701" y="0"/>
                    <a:pt x="1726" y="7"/>
                    <a:pt x="1737" y="26"/>
                  </a:cubicBezTo>
                  <a:cubicBezTo>
                    <a:pt x="1748" y="45"/>
                    <a:pt x="1742" y="69"/>
                    <a:pt x="1723" y="80"/>
                  </a:cubicBezTo>
                  <a:cubicBezTo>
                    <a:pt x="65" y="1056"/>
                    <a:pt x="65" y="1056"/>
                    <a:pt x="65" y="1056"/>
                  </a:cubicBezTo>
                  <a:cubicBezTo>
                    <a:pt x="59" y="1060"/>
                    <a:pt x="52" y="1062"/>
                    <a:pt x="45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63"/>
            <p:cNvSpPr/>
            <p:nvPr/>
          </p:nvSpPr>
          <p:spPr>
            <a:xfrm>
              <a:off x="1222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47" y="1292"/>
                  </a:moveTo>
                  <a:cubicBezTo>
                    <a:pt x="443" y="1292"/>
                    <a:pt x="439" y="1292"/>
                    <a:pt x="435" y="1291"/>
                  </a:cubicBezTo>
                  <a:cubicBezTo>
                    <a:pt x="414" y="1285"/>
                    <a:pt x="402" y="1262"/>
                    <a:pt x="408" y="1241"/>
                  </a:cubicBezTo>
                  <a:cubicBezTo>
                    <a:pt x="755" y="81"/>
                    <a:pt x="755" y="81"/>
                    <a:pt x="755" y="81"/>
                  </a:cubicBezTo>
                  <a:cubicBezTo>
                    <a:pt x="593" y="80"/>
                    <a:pt x="593" y="80"/>
                    <a:pt x="593" y="80"/>
                  </a:cubicBezTo>
                  <a:cubicBezTo>
                    <a:pt x="81" y="1054"/>
                    <a:pt x="81" y="1054"/>
                    <a:pt x="81" y="1054"/>
                  </a:cubicBezTo>
                  <a:cubicBezTo>
                    <a:pt x="70" y="1074"/>
                    <a:pt x="46" y="1081"/>
                    <a:pt x="27" y="1071"/>
                  </a:cubicBezTo>
                  <a:cubicBezTo>
                    <a:pt x="7" y="1061"/>
                    <a:pt x="0" y="1036"/>
                    <a:pt x="10" y="1017"/>
                  </a:cubicBezTo>
                  <a:cubicBezTo>
                    <a:pt x="533" y="22"/>
                    <a:pt x="533" y="22"/>
                    <a:pt x="533" y="22"/>
                  </a:cubicBezTo>
                  <a:cubicBezTo>
                    <a:pt x="540" y="8"/>
                    <a:pt x="554" y="0"/>
                    <a:pt x="569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21" y="1"/>
                    <a:pt x="832" y="7"/>
                    <a:pt x="840" y="17"/>
                  </a:cubicBezTo>
                  <a:cubicBezTo>
                    <a:pt x="847" y="27"/>
                    <a:pt x="850" y="40"/>
                    <a:pt x="846" y="52"/>
                  </a:cubicBezTo>
                  <a:cubicBezTo>
                    <a:pt x="485" y="1264"/>
                    <a:pt x="485" y="1264"/>
                    <a:pt x="485" y="1264"/>
                  </a:cubicBezTo>
                  <a:cubicBezTo>
                    <a:pt x="480" y="1281"/>
                    <a:pt x="464" y="1292"/>
                    <a:pt x="447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63"/>
            <p:cNvSpPr/>
            <p:nvPr/>
          </p:nvSpPr>
          <p:spPr>
            <a:xfrm>
              <a:off x="1189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3" h="770" extrusionOk="0">
                  <a:moveTo>
                    <a:pt x="272" y="770"/>
                  </a:moveTo>
                  <a:cubicBezTo>
                    <a:pt x="263" y="770"/>
                    <a:pt x="254" y="767"/>
                    <a:pt x="247" y="761"/>
                  </a:cubicBezTo>
                  <a:cubicBezTo>
                    <a:pt x="230" y="747"/>
                    <a:pt x="227" y="722"/>
                    <a:pt x="241" y="705"/>
                  </a:cubicBezTo>
                  <a:cubicBezTo>
                    <a:pt x="747" y="80"/>
                    <a:pt x="747" y="80"/>
                    <a:pt x="747" y="80"/>
                  </a:cubicBezTo>
                  <a:cubicBezTo>
                    <a:pt x="475" y="80"/>
                    <a:pt x="475" y="80"/>
                    <a:pt x="475" y="80"/>
                  </a:cubicBezTo>
                  <a:cubicBezTo>
                    <a:pt x="71" y="429"/>
                    <a:pt x="71" y="429"/>
                    <a:pt x="71" y="429"/>
                  </a:cubicBezTo>
                  <a:cubicBezTo>
                    <a:pt x="54" y="444"/>
                    <a:pt x="29" y="442"/>
                    <a:pt x="14" y="425"/>
                  </a:cubicBezTo>
                  <a:cubicBezTo>
                    <a:pt x="0" y="408"/>
                    <a:pt x="2" y="383"/>
                    <a:pt x="19" y="369"/>
                  </a:cubicBezTo>
                  <a:cubicBezTo>
                    <a:pt x="435" y="10"/>
                    <a:pt x="435" y="10"/>
                    <a:pt x="435" y="10"/>
                  </a:cubicBezTo>
                  <a:cubicBezTo>
                    <a:pt x="442" y="4"/>
                    <a:pt x="451" y="1"/>
                    <a:pt x="461" y="1"/>
                  </a:cubicBezTo>
                  <a:cubicBezTo>
                    <a:pt x="830" y="0"/>
                    <a:pt x="830" y="0"/>
                    <a:pt x="830" y="0"/>
                  </a:cubicBezTo>
                  <a:cubicBezTo>
                    <a:pt x="831" y="0"/>
                    <a:pt x="831" y="0"/>
                    <a:pt x="831" y="0"/>
                  </a:cubicBezTo>
                  <a:cubicBezTo>
                    <a:pt x="846" y="0"/>
                    <a:pt x="860" y="9"/>
                    <a:pt x="866" y="23"/>
                  </a:cubicBezTo>
                  <a:cubicBezTo>
                    <a:pt x="873" y="37"/>
                    <a:pt x="871" y="53"/>
                    <a:pt x="861" y="65"/>
                  </a:cubicBezTo>
                  <a:cubicBezTo>
                    <a:pt x="303" y="755"/>
                    <a:pt x="303" y="755"/>
                    <a:pt x="303" y="755"/>
                  </a:cubicBezTo>
                  <a:cubicBezTo>
                    <a:pt x="295" y="765"/>
                    <a:pt x="283" y="770"/>
                    <a:pt x="272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>
              <a:off x="1287" y="2479"/>
              <a:ext cx="5" cy="28"/>
            </a:xfrm>
            <a:custGeom>
              <a:avLst/>
              <a:gdLst/>
              <a:ahLst/>
              <a:cxnLst/>
              <a:rect l="l" t="t" r="r" b="b"/>
              <a:pathLst>
                <a:path w="80" h="464" extrusionOk="0">
                  <a:moveTo>
                    <a:pt x="40" y="464"/>
                  </a:moveTo>
                  <a:cubicBezTo>
                    <a:pt x="18" y="464"/>
                    <a:pt x="0" y="446"/>
                    <a:pt x="0" y="4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424"/>
                    <a:pt x="80" y="424"/>
                    <a:pt x="80" y="424"/>
                  </a:cubicBezTo>
                  <a:cubicBezTo>
                    <a:pt x="80" y="446"/>
                    <a:pt x="62" y="464"/>
                    <a:pt x="40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63"/>
            <p:cNvSpPr/>
            <p:nvPr/>
          </p:nvSpPr>
          <p:spPr>
            <a:xfrm>
              <a:off x="1287" y="2453"/>
              <a:ext cx="5" cy="18"/>
            </a:xfrm>
            <a:custGeom>
              <a:avLst/>
              <a:gdLst/>
              <a:ahLst/>
              <a:cxnLst/>
              <a:rect l="l" t="t" r="r" b="b"/>
              <a:pathLst>
                <a:path w="80" h="299" extrusionOk="0">
                  <a:moveTo>
                    <a:pt x="40" y="299"/>
                  </a:moveTo>
                  <a:cubicBezTo>
                    <a:pt x="18" y="299"/>
                    <a:pt x="0" y="281"/>
                    <a:pt x="0" y="25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259"/>
                    <a:pt x="80" y="259"/>
                    <a:pt x="80" y="259"/>
                  </a:cubicBezTo>
                  <a:cubicBezTo>
                    <a:pt x="80" y="281"/>
                    <a:pt x="62" y="299"/>
                    <a:pt x="40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63"/>
            <p:cNvSpPr/>
            <p:nvPr/>
          </p:nvSpPr>
          <p:spPr>
            <a:xfrm>
              <a:off x="1287" y="2437"/>
              <a:ext cx="5" cy="12"/>
            </a:xfrm>
            <a:custGeom>
              <a:avLst/>
              <a:gdLst/>
              <a:ahLst/>
              <a:cxnLst/>
              <a:rect l="l" t="t" r="r" b="b"/>
              <a:pathLst>
                <a:path w="80" h="200" extrusionOk="0">
                  <a:moveTo>
                    <a:pt x="40" y="200"/>
                  </a:moveTo>
                  <a:cubicBezTo>
                    <a:pt x="18" y="200"/>
                    <a:pt x="0" y="182"/>
                    <a:pt x="0" y="1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160"/>
                    <a:pt x="80" y="160"/>
                    <a:pt x="80" y="160"/>
                  </a:cubicBezTo>
                  <a:cubicBezTo>
                    <a:pt x="80" y="182"/>
                    <a:pt x="62" y="200"/>
                    <a:pt x="40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63"/>
            <p:cNvSpPr/>
            <p:nvPr/>
          </p:nvSpPr>
          <p:spPr>
            <a:xfrm>
              <a:off x="1279" y="2393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76" y="352"/>
                  </a:moveTo>
                  <a:cubicBezTo>
                    <a:pt x="79" y="352"/>
                    <a:pt x="0" y="273"/>
                    <a:pt x="0" y="176"/>
                  </a:cubicBezTo>
                  <a:cubicBezTo>
                    <a:pt x="0" y="79"/>
                    <a:pt x="79" y="0"/>
                    <a:pt x="176" y="0"/>
                  </a:cubicBezTo>
                  <a:cubicBezTo>
                    <a:pt x="273" y="0"/>
                    <a:pt x="352" y="79"/>
                    <a:pt x="352" y="176"/>
                  </a:cubicBezTo>
                  <a:cubicBezTo>
                    <a:pt x="352" y="273"/>
                    <a:pt x="273" y="352"/>
                    <a:pt x="176" y="352"/>
                  </a:cubicBezTo>
                  <a:close/>
                  <a:moveTo>
                    <a:pt x="176" y="80"/>
                  </a:moveTo>
                  <a:cubicBezTo>
                    <a:pt x="123" y="80"/>
                    <a:pt x="80" y="123"/>
                    <a:pt x="80" y="176"/>
                  </a:cubicBezTo>
                  <a:cubicBezTo>
                    <a:pt x="80" y="229"/>
                    <a:pt x="123" y="272"/>
                    <a:pt x="176" y="272"/>
                  </a:cubicBezTo>
                  <a:cubicBezTo>
                    <a:pt x="229" y="272"/>
                    <a:pt x="272" y="229"/>
                    <a:pt x="272" y="176"/>
                  </a:cubicBezTo>
                  <a:cubicBezTo>
                    <a:pt x="272" y="123"/>
                    <a:pt x="229" y="80"/>
                    <a:pt x="176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63"/>
            <p:cNvSpPr/>
            <p:nvPr/>
          </p:nvSpPr>
          <p:spPr>
            <a:xfrm>
              <a:off x="1242" y="2404"/>
              <a:ext cx="42" cy="5"/>
            </a:xfrm>
            <a:custGeom>
              <a:avLst/>
              <a:gdLst/>
              <a:ahLst/>
              <a:cxnLst/>
              <a:rect l="l" t="t" r="r" b="b"/>
              <a:pathLst>
                <a:path w="699" h="80" extrusionOk="0">
                  <a:moveTo>
                    <a:pt x="659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81" y="0"/>
                    <a:pt x="699" y="18"/>
                    <a:pt x="699" y="40"/>
                  </a:cubicBezTo>
                  <a:cubicBezTo>
                    <a:pt x="699" y="62"/>
                    <a:pt x="681" y="80"/>
                    <a:pt x="659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>
              <a:off x="1266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5" h="103" extrusionOk="0">
                  <a:moveTo>
                    <a:pt x="293" y="103"/>
                  </a:moveTo>
                  <a:cubicBezTo>
                    <a:pt x="292" y="103"/>
                    <a:pt x="291" y="103"/>
                    <a:pt x="289" y="103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17" y="78"/>
                    <a:pt x="0" y="58"/>
                    <a:pt x="3" y="36"/>
                  </a:cubicBezTo>
                  <a:cubicBezTo>
                    <a:pt x="5" y="15"/>
                    <a:pt x="24" y="0"/>
                    <a:pt x="46" y="0"/>
                  </a:cubicBezTo>
                  <a:cubicBezTo>
                    <a:pt x="297" y="24"/>
                    <a:pt x="297" y="24"/>
                    <a:pt x="297" y="24"/>
                  </a:cubicBezTo>
                  <a:cubicBezTo>
                    <a:pt x="319" y="26"/>
                    <a:pt x="335" y="45"/>
                    <a:pt x="333" y="67"/>
                  </a:cubicBezTo>
                  <a:cubicBezTo>
                    <a:pt x="331" y="88"/>
                    <a:pt x="314" y="103"/>
                    <a:pt x="2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63"/>
            <p:cNvSpPr/>
            <p:nvPr/>
          </p:nvSpPr>
          <p:spPr>
            <a:xfrm>
              <a:off x="1239" y="2401"/>
              <a:ext cx="8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95" y="128"/>
                  </a:moveTo>
                  <a:cubicBezTo>
                    <a:pt x="86" y="128"/>
                    <a:pt x="77" y="125"/>
                    <a:pt x="70" y="118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" y="60"/>
                    <a:pt x="0" y="35"/>
                    <a:pt x="14" y="18"/>
                  </a:cubicBezTo>
                  <a:cubicBezTo>
                    <a:pt x="29" y="1"/>
                    <a:pt x="54" y="0"/>
                    <a:pt x="70" y="14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38" y="72"/>
                    <a:pt x="140" y="97"/>
                    <a:pt x="126" y="114"/>
                  </a:cubicBezTo>
                  <a:cubicBezTo>
                    <a:pt x="118" y="123"/>
                    <a:pt x="107" y="128"/>
                    <a:pt x="9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63"/>
            <p:cNvSpPr/>
            <p:nvPr/>
          </p:nvSpPr>
          <p:spPr>
            <a:xfrm>
              <a:off x="1287" y="2375"/>
              <a:ext cx="5" cy="23"/>
            </a:xfrm>
            <a:custGeom>
              <a:avLst/>
              <a:gdLst/>
              <a:ahLst/>
              <a:cxnLst/>
              <a:rect l="l" t="t" r="r" b="b"/>
              <a:pathLst>
                <a:path w="80" h="381" extrusionOk="0">
                  <a:moveTo>
                    <a:pt x="40" y="381"/>
                  </a:moveTo>
                  <a:cubicBezTo>
                    <a:pt x="18" y="381"/>
                    <a:pt x="0" y="363"/>
                    <a:pt x="0" y="3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341"/>
                    <a:pt x="80" y="341"/>
                    <a:pt x="80" y="341"/>
                  </a:cubicBezTo>
                  <a:cubicBezTo>
                    <a:pt x="80" y="363"/>
                    <a:pt x="62" y="381"/>
                    <a:pt x="40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63"/>
            <p:cNvSpPr/>
            <p:nvPr/>
          </p:nvSpPr>
          <p:spPr>
            <a:xfrm>
              <a:off x="1263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9" h="188" extrusionOk="0">
                  <a:moveTo>
                    <a:pt x="95" y="188"/>
                  </a:moveTo>
                  <a:cubicBezTo>
                    <a:pt x="43" y="188"/>
                    <a:pt x="0" y="146"/>
                    <a:pt x="0" y="94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147" y="0"/>
                    <a:pt x="189" y="42"/>
                    <a:pt x="189" y="94"/>
                  </a:cubicBezTo>
                  <a:cubicBezTo>
                    <a:pt x="189" y="146"/>
                    <a:pt x="147" y="188"/>
                    <a:pt x="95" y="188"/>
                  </a:cubicBezTo>
                  <a:close/>
                  <a:moveTo>
                    <a:pt x="95" y="79"/>
                  </a:moveTo>
                  <a:cubicBezTo>
                    <a:pt x="87" y="79"/>
                    <a:pt x="80" y="86"/>
                    <a:pt x="80" y="94"/>
                  </a:cubicBezTo>
                  <a:cubicBezTo>
                    <a:pt x="80" y="110"/>
                    <a:pt x="110" y="110"/>
                    <a:pt x="110" y="94"/>
                  </a:cubicBezTo>
                  <a:cubicBezTo>
                    <a:pt x="110" y="86"/>
                    <a:pt x="103" y="79"/>
                    <a:pt x="95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63"/>
            <p:cNvSpPr/>
            <p:nvPr/>
          </p:nvSpPr>
          <p:spPr>
            <a:xfrm>
              <a:off x="1296" y="2404"/>
              <a:ext cx="39" cy="5"/>
            </a:xfrm>
            <a:custGeom>
              <a:avLst/>
              <a:gdLst/>
              <a:ahLst/>
              <a:cxnLst/>
              <a:rect l="l" t="t" r="r" b="b"/>
              <a:pathLst>
                <a:path w="683" h="80" extrusionOk="0">
                  <a:moveTo>
                    <a:pt x="643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43" y="0"/>
                    <a:pt x="643" y="0"/>
                    <a:pt x="643" y="0"/>
                  </a:cubicBezTo>
                  <a:cubicBezTo>
                    <a:pt x="665" y="0"/>
                    <a:pt x="683" y="18"/>
                    <a:pt x="683" y="40"/>
                  </a:cubicBezTo>
                  <a:cubicBezTo>
                    <a:pt x="683" y="62"/>
                    <a:pt x="665" y="80"/>
                    <a:pt x="643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63"/>
            <p:cNvSpPr/>
            <p:nvPr/>
          </p:nvSpPr>
          <p:spPr>
            <a:xfrm>
              <a:off x="1294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4" h="105" extrusionOk="0">
                  <a:moveTo>
                    <a:pt x="42" y="105"/>
                  </a:moveTo>
                  <a:cubicBezTo>
                    <a:pt x="21" y="105"/>
                    <a:pt x="4" y="90"/>
                    <a:pt x="2" y="69"/>
                  </a:cubicBezTo>
                  <a:cubicBezTo>
                    <a:pt x="0" y="47"/>
                    <a:pt x="16" y="28"/>
                    <a:pt x="38" y="26"/>
                  </a:cubicBezTo>
                  <a:cubicBezTo>
                    <a:pt x="289" y="2"/>
                    <a:pt x="289" y="2"/>
                    <a:pt x="289" y="2"/>
                  </a:cubicBezTo>
                  <a:cubicBezTo>
                    <a:pt x="310" y="0"/>
                    <a:pt x="330" y="16"/>
                    <a:pt x="332" y="38"/>
                  </a:cubicBezTo>
                  <a:cubicBezTo>
                    <a:pt x="334" y="60"/>
                    <a:pt x="318" y="80"/>
                    <a:pt x="296" y="82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4" y="105"/>
                    <a:pt x="43" y="105"/>
                    <a:pt x="42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63"/>
            <p:cNvSpPr/>
            <p:nvPr/>
          </p:nvSpPr>
          <p:spPr>
            <a:xfrm>
              <a:off x="1331" y="2401"/>
              <a:ext cx="9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45" y="128"/>
                  </a:moveTo>
                  <a:cubicBezTo>
                    <a:pt x="34" y="128"/>
                    <a:pt x="22" y="123"/>
                    <a:pt x="15" y="114"/>
                  </a:cubicBezTo>
                  <a:cubicBezTo>
                    <a:pt x="0" y="97"/>
                    <a:pt x="2" y="72"/>
                    <a:pt x="19" y="5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86" y="0"/>
                    <a:pt x="112" y="1"/>
                    <a:pt x="126" y="18"/>
                  </a:cubicBezTo>
                  <a:cubicBezTo>
                    <a:pt x="140" y="35"/>
                    <a:pt x="138" y="60"/>
                    <a:pt x="122" y="74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63" y="124"/>
                    <a:pt x="54" y="128"/>
                    <a:pt x="4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63"/>
            <p:cNvSpPr/>
            <p:nvPr/>
          </p:nvSpPr>
          <p:spPr>
            <a:xfrm>
              <a:off x="1306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94" y="188"/>
                  </a:moveTo>
                  <a:cubicBezTo>
                    <a:pt x="42" y="188"/>
                    <a:pt x="0" y="146"/>
                    <a:pt x="0" y="94"/>
                  </a:cubicBezTo>
                  <a:cubicBezTo>
                    <a:pt x="0" y="42"/>
                    <a:pt x="42" y="0"/>
                    <a:pt x="94" y="0"/>
                  </a:cubicBezTo>
                  <a:cubicBezTo>
                    <a:pt x="146" y="0"/>
                    <a:pt x="188" y="42"/>
                    <a:pt x="188" y="94"/>
                  </a:cubicBezTo>
                  <a:cubicBezTo>
                    <a:pt x="188" y="146"/>
                    <a:pt x="146" y="188"/>
                    <a:pt x="94" y="188"/>
                  </a:cubicBezTo>
                  <a:close/>
                  <a:moveTo>
                    <a:pt x="94" y="79"/>
                  </a:moveTo>
                  <a:cubicBezTo>
                    <a:pt x="86" y="79"/>
                    <a:pt x="79" y="86"/>
                    <a:pt x="79" y="94"/>
                  </a:cubicBezTo>
                  <a:cubicBezTo>
                    <a:pt x="79" y="110"/>
                    <a:pt x="109" y="110"/>
                    <a:pt x="109" y="94"/>
                  </a:cubicBezTo>
                  <a:cubicBezTo>
                    <a:pt x="109" y="86"/>
                    <a:pt x="102" y="79"/>
                    <a:pt x="94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3" name="Google Shape;1153;p63"/>
          <p:cNvGrpSpPr/>
          <p:nvPr/>
        </p:nvGrpSpPr>
        <p:grpSpPr>
          <a:xfrm>
            <a:off x="26570818" y="37833841"/>
            <a:ext cx="1257819" cy="2515639"/>
            <a:chOff x="1176" y="2347"/>
            <a:chExt cx="228" cy="228"/>
          </a:xfrm>
        </p:grpSpPr>
        <p:sp>
          <p:nvSpPr>
            <p:cNvPr id="1154" name="Google Shape;1154;p63"/>
            <p:cNvSpPr/>
            <p:nvPr/>
          </p:nvSpPr>
          <p:spPr>
            <a:xfrm>
              <a:off x="1176" y="2347"/>
              <a:ext cx="228" cy="228"/>
            </a:xfrm>
            <a:custGeom>
              <a:avLst/>
              <a:gdLst/>
              <a:ahLst/>
              <a:cxnLst/>
              <a:rect l="l" t="t" r="r" b="b"/>
              <a:pathLst>
                <a:path w="3796" h="3796" extrusionOk="0">
                  <a:moveTo>
                    <a:pt x="1898" y="3796"/>
                  </a:moveTo>
                  <a:cubicBezTo>
                    <a:pt x="851" y="3796"/>
                    <a:pt x="0" y="2945"/>
                    <a:pt x="0" y="1899"/>
                  </a:cubicBezTo>
                  <a:cubicBezTo>
                    <a:pt x="0" y="852"/>
                    <a:pt x="851" y="0"/>
                    <a:pt x="1898" y="0"/>
                  </a:cubicBezTo>
                  <a:cubicBezTo>
                    <a:pt x="2944" y="0"/>
                    <a:pt x="3796" y="852"/>
                    <a:pt x="3796" y="1899"/>
                  </a:cubicBezTo>
                  <a:cubicBezTo>
                    <a:pt x="3796" y="2945"/>
                    <a:pt x="2944" y="3796"/>
                    <a:pt x="1898" y="3796"/>
                  </a:cubicBezTo>
                  <a:close/>
                  <a:moveTo>
                    <a:pt x="1898" y="80"/>
                  </a:moveTo>
                  <a:cubicBezTo>
                    <a:pt x="895" y="80"/>
                    <a:pt x="79" y="896"/>
                    <a:pt x="79" y="1899"/>
                  </a:cubicBezTo>
                  <a:cubicBezTo>
                    <a:pt x="79" y="2901"/>
                    <a:pt x="895" y="3717"/>
                    <a:pt x="1898" y="3717"/>
                  </a:cubicBezTo>
                  <a:cubicBezTo>
                    <a:pt x="2900" y="3717"/>
                    <a:pt x="3716" y="2901"/>
                    <a:pt x="3716" y="1899"/>
                  </a:cubicBezTo>
                  <a:cubicBezTo>
                    <a:pt x="3716" y="896"/>
                    <a:pt x="2900" y="80"/>
                    <a:pt x="1898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63"/>
            <p:cNvSpPr/>
            <p:nvPr/>
          </p:nvSpPr>
          <p:spPr>
            <a:xfrm>
              <a:off x="1181" y="2426"/>
              <a:ext cx="218" cy="5"/>
            </a:xfrm>
            <a:custGeom>
              <a:avLst/>
              <a:gdLst/>
              <a:ahLst/>
              <a:cxnLst/>
              <a:rect l="l" t="t" r="r" b="b"/>
              <a:pathLst>
                <a:path w="3632" h="80" extrusionOk="0">
                  <a:moveTo>
                    <a:pt x="3592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3592" y="0"/>
                    <a:pt x="3592" y="0"/>
                    <a:pt x="3592" y="0"/>
                  </a:cubicBezTo>
                  <a:cubicBezTo>
                    <a:pt x="3614" y="0"/>
                    <a:pt x="3632" y="18"/>
                    <a:pt x="3632" y="40"/>
                  </a:cubicBezTo>
                  <a:cubicBezTo>
                    <a:pt x="3632" y="62"/>
                    <a:pt x="3614" y="80"/>
                    <a:pt x="3592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63"/>
            <p:cNvSpPr/>
            <p:nvPr/>
          </p:nvSpPr>
          <p:spPr>
            <a:xfrm>
              <a:off x="1296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1702" y="1062"/>
                  </a:moveTo>
                  <a:cubicBezTo>
                    <a:pt x="1696" y="1062"/>
                    <a:pt x="1689" y="1060"/>
                    <a:pt x="1682" y="1056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6" y="69"/>
                    <a:pt x="0" y="45"/>
                    <a:pt x="11" y="26"/>
                  </a:cubicBezTo>
                  <a:cubicBezTo>
                    <a:pt x="22" y="7"/>
                    <a:pt x="46" y="0"/>
                    <a:pt x="65" y="11"/>
                  </a:cubicBezTo>
                  <a:cubicBezTo>
                    <a:pt x="1723" y="988"/>
                    <a:pt x="1723" y="988"/>
                    <a:pt x="1723" y="988"/>
                  </a:cubicBezTo>
                  <a:cubicBezTo>
                    <a:pt x="1742" y="999"/>
                    <a:pt x="1748" y="1023"/>
                    <a:pt x="1737" y="1042"/>
                  </a:cubicBezTo>
                  <a:cubicBezTo>
                    <a:pt x="1729" y="1055"/>
                    <a:pt x="1716" y="1062"/>
                    <a:pt x="1702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63"/>
            <p:cNvSpPr/>
            <p:nvPr/>
          </p:nvSpPr>
          <p:spPr>
            <a:xfrm>
              <a:off x="1287" y="2520"/>
              <a:ext cx="5" cy="54"/>
            </a:xfrm>
            <a:custGeom>
              <a:avLst/>
              <a:gdLst/>
              <a:ahLst/>
              <a:cxnLst/>
              <a:rect l="l" t="t" r="r" b="b"/>
              <a:pathLst>
                <a:path w="80" h="904" extrusionOk="0">
                  <a:moveTo>
                    <a:pt x="40" y="904"/>
                  </a:moveTo>
                  <a:cubicBezTo>
                    <a:pt x="18" y="904"/>
                    <a:pt x="0" y="886"/>
                    <a:pt x="0" y="86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864"/>
                    <a:pt x="80" y="864"/>
                    <a:pt x="80" y="864"/>
                  </a:cubicBezTo>
                  <a:cubicBezTo>
                    <a:pt x="80" y="886"/>
                    <a:pt x="62" y="904"/>
                    <a:pt x="40" y="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63"/>
            <p:cNvSpPr/>
            <p:nvPr/>
          </p:nvSpPr>
          <p:spPr>
            <a:xfrm>
              <a:off x="1306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03" y="1292"/>
                  </a:moveTo>
                  <a:cubicBezTo>
                    <a:pt x="386" y="1292"/>
                    <a:pt x="370" y="1281"/>
                    <a:pt x="365" y="1264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40"/>
                    <a:pt x="2" y="27"/>
                    <a:pt x="10" y="17"/>
                  </a:cubicBezTo>
                  <a:cubicBezTo>
                    <a:pt x="17" y="7"/>
                    <a:pt x="29" y="1"/>
                    <a:pt x="42" y="1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96" y="0"/>
                    <a:pt x="309" y="8"/>
                    <a:pt x="316" y="22"/>
                  </a:cubicBezTo>
                  <a:cubicBezTo>
                    <a:pt x="840" y="1017"/>
                    <a:pt x="840" y="1017"/>
                    <a:pt x="840" y="1017"/>
                  </a:cubicBezTo>
                  <a:cubicBezTo>
                    <a:pt x="850" y="1036"/>
                    <a:pt x="842" y="1061"/>
                    <a:pt x="823" y="1071"/>
                  </a:cubicBezTo>
                  <a:cubicBezTo>
                    <a:pt x="803" y="1081"/>
                    <a:pt x="779" y="1074"/>
                    <a:pt x="769" y="1054"/>
                  </a:cubicBezTo>
                  <a:cubicBezTo>
                    <a:pt x="257" y="80"/>
                    <a:pt x="257" y="80"/>
                    <a:pt x="257" y="80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441" y="1241"/>
                    <a:pt x="441" y="1241"/>
                    <a:pt x="441" y="1241"/>
                  </a:cubicBezTo>
                  <a:cubicBezTo>
                    <a:pt x="448" y="1262"/>
                    <a:pt x="435" y="1285"/>
                    <a:pt x="414" y="1291"/>
                  </a:cubicBezTo>
                  <a:cubicBezTo>
                    <a:pt x="411" y="1292"/>
                    <a:pt x="407" y="1292"/>
                    <a:pt x="403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63"/>
            <p:cNvSpPr/>
            <p:nvPr/>
          </p:nvSpPr>
          <p:spPr>
            <a:xfrm>
              <a:off x="1338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2" h="770" extrusionOk="0">
                  <a:moveTo>
                    <a:pt x="601" y="770"/>
                  </a:moveTo>
                  <a:cubicBezTo>
                    <a:pt x="589" y="770"/>
                    <a:pt x="578" y="765"/>
                    <a:pt x="570" y="75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" y="53"/>
                    <a:pt x="0" y="37"/>
                    <a:pt x="6" y="23"/>
                  </a:cubicBezTo>
                  <a:cubicBezTo>
                    <a:pt x="13" y="9"/>
                    <a:pt x="27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2" y="1"/>
                    <a:pt x="412" y="1"/>
                    <a:pt x="412" y="1"/>
                  </a:cubicBezTo>
                  <a:cubicBezTo>
                    <a:pt x="422" y="1"/>
                    <a:pt x="431" y="4"/>
                    <a:pt x="438" y="10"/>
                  </a:cubicBezTo>
                  <a:cubicBezTo>
                    <a:pt x="854" y="369"/>
                    <a:pt x="854" y="369"/>
                    <a:pt x="854" y="369"/>
                  </a:cubicBezTo>
                  <a:cubicBezTo>
                    <a:pt x="871" y="383"/>
                    <a:pt x="872" y="408"/>
                    <a:pt x="858" y="425"/>
                  </a:cubicBezTo>
                  <a:cubicBezTo>
                    <a:pt x="844" y="442"/>
                    <a:pt x="818" y="444"/>
                    <a:pt x="802" y="429"/>
                  </a:cubicBezTo>
                  <a:cubicBezTo>
                    <a:pt x="397" y="80"/>
                    <a:pt x="397" y="80"/>
                    <a:pt x="397" y="80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632" y="705"/>
                    <a:pt x="632" y="705"/>
                    <a:pt x="632" y="705"/>
                  </a:cubicBezTo>
                  <a:cubicBezTo>
                    <a:pt x="646" y="722"/>
                    <a:pt x="643" y="747"/>
                    <a:pt x="626" y="761"/>
                  </a:cubicBezTo>
                  <a:cubicBezTo>
                    <a:pt x="618" y="767"/>
                    <a:pt x="610" y="770"/>
                    <a:pt x="601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63"/>
            <p:cNvSpPr/>
            <p:nvPr/>
          </p:nvSpPr>
          <p:spPr>
            <a:xfrm>
              <a:off x="1179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45" y="1062"/>
                  </a:moveTo>
                  <a:cubicBezTo>
                    <a:pt x="32" y="1062"/>
                    <a:pt x="18" y="1055"/>
                    <a:pt x="11" y="1042"/>
                  </a:cubicBezTo>
                  <a:cubicBezTo>
                    <a:pt x="0" y="1023"/>
                    <a:pt x="6" y="999"/>
                    <a:pt x="25" y="988"/>
                  </a:cubicBezTo>
                  <a:cubicBezTo>
                    <a:pt x="1682" y="11"/>
                    <a:pt x="1682" y="11"/>
                    <a:pt x="1682" y="11"/>
                  </a:cubicBezTo>
                  <a:cubicBezTo>
                    <a:pt x="1701" y="0"/>
                    <a:pt x="1726" y="7"/>
                    <a:pt x="1737" y="26"/>
                  </a:cubicBezTo>
                  <a:cubicBezTo>
                    <a:pt x="1748" y="45"/>
                    <a:pt x="1742" y="69"/>
                    <a:pt x="1723" y="80"/>
                  </a:cubicBezTo>
                  <a:cubicBezTo>
                    <a:pt x="65" y="1056"/>
                    <a:pt x="65" y="1056"/>
                    <a:pt x="65" y="1056"/>
                  </a:cubicBezTo>
                  <a:cubicBezTo>
                    <a:pt x="59" y="1060"/>
                    <a:pt x="52" y="1062"/>
                    <a:pt x="45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63"/>
            <p:cNvSpPr/>
            <p:nvPr/>
          </p:nvSpPr>
          <p:spPr>
            <a:xfrm>
              <a:off x="1222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47" y="1292"/>
                  </a:moveTo>
                  <a:cubicBezTo>
                    <a:pt x="443" y="1292"/>
                    <a:pt x="439" y="1292"/>
                    <a:pt x="435" y="1291"/>
                  </a:cubicBezTo>
                  <a:cubicBezTo>
                    <a:pt x="414" y="1285"/>
                    <a:pt x="402" y="1262"/>
                    <a:pt x="408" y="1241"/>
                  </a:cubicBezTo>
                  <a:cubicBezTo>
                    <a:pt x="755" y="81"/>
                    <a:pt x="755" y="81"/>
                    <a:pt x="755" y="81"/>
                  </a:cubicBezTo>
                  <a:cubicBezTo>
                    <a:pt x="593" y="80"/>
                    <a:pt x="593" y="80"/>
                    <a:pt x="593" y="80"/>
                  </a:cubicBezTo>
                  <a:cubicBezTo>
                    <a:pt x="81" y="1054"/>
                    <a:pt x="81" y="1054"/>
                    <a:pt x="81" y="1054"/>
                  </a:cubicBezTo>
                  <a:cubicBezTo>
                    <a:pt x="70" y="1074"/>
                    <a:pt x="46" y="1081"/>
                    <a:pt x="27" y="1071"/>
                  </a:cubicBezTo>
                  <a:cubicBezTo>
                    <a:pt x="7" y="1061"/>
                    <a:pt x="0" y="1036"/>
                    <a:pt x="10" y="1017"/>
                  </a:cubicBezTo>
                  <a:cubicBezTo>
                    <a:pt x="533" y="22"/>
                    <a:pt x="533" y="22"/>
                    <a:pt x="533" y="22"/>
                  </a:cubicBezTo>
                  <a:cubicBezTo>
                    <a:pt x="540" y="8"/>
                    <a:pt x="554" y="0"/>
                    <a:pt x="569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21" y="1"/>
                    <a:pt x="832" y="7"/>
                    <a:pt x="840" y="17"/>
                  </a:cubicBezTo>
                  <a:cubicBezTo>
                    <a:pt x="847" y="27"/>
                    <a:pt x="850" y="40"/>
                    <a:pt x="846" y="52"/>
                  </a:cubicBezTo>
                  <a:cubicBezTo>
                    <a:pt x="485" y="1264"/>
                    <a:pt x="485" y="1264"/>
                    <a:pt x="485" y="1264"/>
                  </a:cubicBezTo>
                  <a:cubicBezTo>
                    <a:pt x="480" y="1281"/>
                    <a:pt x="464" y="1292"/>
                    <a:pt x="447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63"/>
            <p:cNvSpPr/>
            <p:nvPr/>
          </p:nvSpPr>
          <p:spPr>
            <a:xfrm>
              <a:off x="1189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3" h="770" extrusionOk="0">
                  <a:moveTo>
                    <a:pt x="272" y="770"/>
                  </a:moveTo>
                  <a:cubicBezTo>
                    <a:pt x="263" y="770"/>
                    <a:pt x="254" y="767"/>
                    <a:pt x="247" y="761"/>
                  </a:cubicBezTo>
                  <a:cubicBezTo>
                    <a:pt x="230" y="747"/>
                    <a:pt x="227" y="722"/>
                    <a:pt x="241" y="705"/>
                  </a:cubicBezTo>
                  <a:cubicBezTo>
                    <a:pt x="747" y="80"/>
                    <a:pt x="747" y="80"/>
                    <a:pt x="747" y="80"/>
                  </a:cubicBezTo>
                  <a:cubicBezTo>
                    <a:pt x="475" y="80"/>
                    <a:pt x="475" y="80"/>
                    <a:pt x="475" y="80"/>
                  </a:cubicBezTo>
                  <a:cubicBezTo>
                    <a:pt x="71" y="429"/>
                    <a:pt x="71" y="429"/>
                    <a:pt x="71" y="429"/>
                  </a:cubicBezTo>
                  <a:cubicBezTo>
                    <a:pt x="54" y="444"/>
                    <a:pt x="29" y="442"/>
                    <a:pt x="14" y="425"/>
                  </a:cubicBezTo>
                  <a:cubicBezTo>
                    <a:pt x="0" y="408"/>
                    <a:pt x="2" y="383"/>
                    <a:pt x="19" y="369"/>
                  </a:cubicBezTo>
                  <a:cubicBezTo>
                    <a:pt x="435" y="10"/>
                    <a:pt x="435" y="10"/>
                    <a:pt x="435" y="10"/>
                  </a:cubicBezTo>
                  <a:cubicBezTo>
                    <a:pt x="442" y="4"/>
                    <a:pt x="451" y="1"/>
                    <a:pt x="461" y="1"/>
                  </a:cubicBezTo>
                  <a:cubicBezTo>
                    <a:pt x="830" y="0"/>
                    <a:pt x="830" y="0"/>
                    <a:pt x="830" y="0"/>
                  </a:cubicBezTo>
                  <a:cubicBezTo>
                    <a:pt x="831" y="0"/>
                    <a:pt x="831" y="0"/>
                    <a:pt x="831" y="0"/>
                  </a:cubicBezTo>
                  <a:cubicBezTo>
                    <a:pt x="846" y="0"/>
                    <a:pt x="860" y="9"/>
                    <a:pt x="866" y="23"/>
                  </a:cubicBezTo>
                  <a:cubicBezTo>
                    <a:pt x="873" y="37"/>
                    <a:pt x="871" y="53"/>
                    <a:pt x="861" y="65"/>
                  </a:cubicBezTo>
                  <a:cubicBezTo>
                    <a:pt x="303" y="755"/>
                    <a:pt x="303" y="755"/>
                    <a:pt x="303" y="755"/>
                  </a:cubicBezTo>
                  <a:cubicBezTo>
                    <a:pt x="295" y="765"/>
                    <a:pt x="283" y="770"/>
                    <a:pt x="272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63"/>
            <p:cNvSpPr/>
            <p:nvPr/>
          </p:nvSpPr>
          <p:spPr>
            <a:xfrm>
              <a:off x="1287" y="2479"/>
              <a:ext cx="5" cy="28"/>
            </a:xfrm>
            <a:custGeom>
              <a:avLst/>
              <a:gdLst/>
              <a:ahLst/>
              <a:cxnLst/>
              <a:rect l="l" t="t" r="r" b="b"/>
              <a:pathLst>
                <a:path w="80" h="464" extrusionOk="0">
                  <a:moveTo>
                    <a:pt x="40" y="464"/>
                  </a:moveTo>
                  <a:cubicBezTo>
                    <a:pt x="18" y="464"/>
                    <a:pt x="0" y="446"/>
                    <a:pt x="0" y="4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424"/>
                    <a:pt x="80" y="424"/>
                    <a:pt x="80" y="424"/>
                  </a:cubicBezTo>
                  <a:cubicBezTo>
                    <a:pt x="80" y="446"/>
                    <a:pt x="62" y="464"/>
                    <a:pt x="40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63"/>
            <p:cNvSpPr/>
            <p:nvPr/>
          </p:nvSpPr>
          <p:spPr>
            <a:xfrm>
              <a:off x="1287" y="2453"/>
              <a:ext cx="5" cy="18"/>
            </a:xfrm>
            <a:custGeom>
              <a:avLst/>
              <a:gdLst/>
              <a:ahLst/>
              <a:cxnLst/>
              <a:rect l="l" t="t" r="r" b="b"/>
              <a:pathLst>
                <a:path w="80" h="299" extrusionOk="0">
                  <a:moveTo>
                    <a:pt x="40" y="299"/>
                  </a:moveTo>
                  <a:cubicBezTo>
                    <a:pt x="18" y="299"/>
                    <a:pt x="0" y="281"/>
                    <a:pt x="0" y="25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259"/>
                    <a:pt x="80" y="259"/>
                    <a:pt x="80" y="259"/>
                  </a:cubicBezTo>
                  <a:cubicBezTo>
                    <a:pt x="80" y="281"/>
                    <a:pt x="62" y="299"/>
                    <a:pt x="40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63"/>
            <p:cNvSpPr/>
            <p:nvPr/>
          </p:nvSpPr>
          <p:spPr>
            <a:xfrm>
              <a:off x="1287" y="2437"/>
              <a:ext cx="5" cy="12"/>
            </a:xfrm>
            <a:custGeom>
              <a:avLst/>
              <a:gdLst/>
              <a:ahLst/>
              <a:cxnLst/>
              <a:rect l="l" t="t" r="r" b="b"/>
              <a:pathLst>
                <a:path w="80" h="200" extrusionOk="0">
                  <a:moveTo>
                    <a:pt x="40" y="200"/>
                  </a:moveTo>
                  <a:cubicBezTo>
                    <a:pt x="18" y="200"/>
                    <a:pt x="0" y="182"/>
                    <a:pt x="0" y="1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160"/>
                    <a:pt x="80" y="160"/>
                    <a:pt x="80" y="160"/>
                  </a:cubicBezTo>
                  <a:cubicBezTo>
                    <a:pt x="80" y="182"/>
                    <a:pt x="62" y="200"/>
                    <a:pt x="40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63"/>
            <p:cNvSpPr/>
            <p:nvPr/>
          </p:nvSpPr>
          <p:spPr>
            <a:xfrm>
              <a:off x="1279" y="2393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76" y="352"/>
                  </a:moveTo>
                  <a:cubicBezTo>
                    <a:pt x="79" y="352"/>
                    <a:pt x="0" y="273"/>
                    <a:pt x="0" y="176"/>
                  </a:cubicBezTo>
                  <a:cubicBezTo>
                    <a:pt x="0" y="79"/>
                    <a:pt x="79" y="0"/>
                    <a:pt x="176" y="0"/>
                  </a:cubicBezTo>
                  <a:cubicBezTo>
                    <a:pt x="273" y="0"/>
                    <a:pt x="352" y="79"/>
                    <a:pt x="352" y="176"/>
                  </a:cubicBezTo>
                  <a:cubicBezTo>
                    <a:pt x="352" y="273"/>
                    <a:pt x="273" y="352"/>
                    <a:pt x="176" y="352"/>
                  </a:cubicBezTo>
                  <a:close/>
                  <a:moveTo>
                    <a:pt x="176" y="80"/>
                  </a:moveTo>
                  <a:cubicBezTo>
                    <a:pt x="123" y="80"/>
                    <a:pt x="80" y="123"/>
                    <a:pt x="80" y="176"/>
                  </a:cubicBezTo>
                  <a:cubicBezTo>
                    <a:pt x="80" y="229"/>
                    <a:pt x="123" y="272"/>
                    <a:pt x="176" y="272"/>
                  </a:cubicBezTo>
                  <a:cubicBezTo>
                    <a:pt x="229" y="272"/>
                    <a:pt x="272" y="229"/>
                    <a:pt x="272" y="176"/>
                  </a:cubicBezTo>
                  <a:cubicBezTo>
                    <a:pt x="272" y="123"/>
                    <a:pt x="229" y="80"/>
                    <a:pt x="176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63"/>
            <p:cNvSpPr/>
            <p:nvPr/>
          </p:nvSpPr>
          <p:spPr>
            <a:xfrm>
              <a:off x="1242" y="2404"/>
              <a:ext cx="42" cy="5"/>
            </a:xfrm>
            <a:custGeom>
              <a:avLst/>
              <a:gdLst/>
              <a:ahLst/>
              <a:cxnLst/>
              <a:rect l="l" t="t" r="r" b="b"/>
              <a:pathLst>
                <a:path w="699" h="80" extrusionOk="0">
                  <a:moveTo>
                    <a:pt x="659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81" y="0"/>
                    <a:pt x="699" y="18"/>
                    <a:pt x="699" y="40"/>
                  </a:cubicBezTo>
                  <a:cubicBezTo>
                    <a:pt x="699" y="62"/>
                    <a:pt x="681" y="80"/>
                    <a:pt x="659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63"/>
            <p:cNvSpPr/>
            <p:nvPr/>
          </p:nvSpPr>
          <p:spPr>
            <a:xfrm>
              <a:off x="1266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5" h="103" extrusionOk="0">
                  <a:moveTo>
                    <a:pt x="293" y="103"/>
                  </a:moveTo>
                  <a:cubicBezTo>
                    <a:pt x="292" y="103"/>
                    <a:pt x="291" y="103"/>
                    <a:pt x="289" y="103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17" y="78"/>
                    <a:pt x="0" y="58"/>
                    <a:pt x="3" y="36"/>
                  </a:cubicBezTo>
                  <a:cubicBezTo>
                    <a:pt x="5" y="15"/>
                    <a:pt x="24" y="0"/>
                    <a:pt x="46" y="0"/>
                  </a:cubicBezTo>
                  <a:cubicBezTo>
                    <a:pt x="297" y="24"/>
                    <a:pt x="297" y="24"/>
                    <a:pt x="297" y="24"/>
                  </a:cubicBezTo>
                  <a:cubicBezTo>
                    <a:pt x="319" y="26"/>
                    <a:pt x="335" y="45"/>
                    <a:pt x="333" y="67"/>
                  </a:cubicBezTo>
                  <a:cubicBezTo>
                    <a:pt x="331" y="88"/>
                    <a:pt x="314" y="103"/>
                    <a:pt x="2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63"/>
            <p:cNvSpPr/>
            <p:nvPr/>
          </p:nvSpPr>
          <p:spPr>
            <a:xfrm>
              <a:off x="1239" y="2401"/>
              <a:ext cx="8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95" y="128"/>
                  </a:moveTo>
                  <a:cubicBezTo>
                    <a:pt x="86" y="128"/>
                    <a:pt x="77" y="125"/>
                    <a:pt x="70" y="118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" y="60"/>
                    <a:pt x="0" y="35"/>
                    <a:pt x="14" y="18"/>
                  </a:cubicBezTo>
                  <a:cubicBezTo>
                    <a:pt x="29" y="1"/>
                    <a:pt x="54" y="0"/>
                    <a:pt x="70" y="14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38" y="72"/>
                    <a:pt x="140" y="97"/>
                    <a:pt x="126" y="114"/>
                  </a:cubicBezTo>
                  <a:cubicBezTo>
                    <a:pt x="118" y="123"/>
                    <a:pt x="107" y="128"/>
                    <a:pt x="9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63"/>
            <p:cNvSpPr/>
            <p:nvPr/>
          </p:nvSpPr>
          <p:spPr>
            <a:xfrm>
              <a:off x="1287" y="2375"/>
              <a:ext cx="5" cy="23"/>
            </a:xfrm>
            <a:custGeom>
              <a:avLst/>
              <a:gdLst/>
              <a:ahLst/>
              <a:cxnLst/>
              <a:rect l="l" t="t" r="r" b="b"/>
              <a:pathLst>
                <a:path w="80" h="381" extrusionOk="0">
                  <a:moveTo>
                    <a:pt x="40" y="381"/>
                  </a:moveTo>
                  <a:cubicBezTo>
                    <a:pt x="18" y="381"/>
                    <a:pt x="0" y="363"/>
                    <a:pt x="0" y="3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341"/>
                    <a:pt x="80" y="341"/>
                    <a:pt x="80" y="341"/>
                  </a:cubicBezTo>
                  <a:cubicBezTo>
                    <a:pt x="80" y="363"/>
                    <a:pt x="62" y="381"/>
                    <a:pt x="40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63"/>
            <p:cNvSpPr/>
            <p:nvPr/>
          </p:nvSpPr>
          <p:spPr>
            <a:xfrm>
              <a:off x="1263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9" h="188" extrusionOk="0">
                  <a:moveTo>
                    <a:pt x="95" y="188"/>
                  </a:moveTo>
                  <a:cubicBezTo>
                    <a:pt x="43" y="188"/>
                    <a:pt x="0" y="146"/>
                    <a:pt x="0" y="94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147" y="0"/>
                    <a:pt x="189" y="42"/>
                    <a:pt x="189" y="94"/>
                  </a:cubicBezTo>
                  <a:cubicBezTo>
                    <a:pt x="189" y="146"/>
                    <a:pt x="147" y="188"/>
                    <a:pt x="95" y="188"/>
                  </a:cubicBezTo>
                  <a:close/>
                  <a:moveTo>
                    <a:pt x="95" y="79"/>
                  </a:moveTo>
                  <a:cubicBezTo>
                    <a:pt x="87" y="79"/>
                    <a:pt x="80" y="86"/>
                    <a:pt x="80" y="94"/>
                  </a:cubicBezTo>
                  <a:cubicBezTo>
                    <a:pt x="80" y="110"/>
                    <a:pt x="110" y="110"/>
                    <a:pt x="110" y="94"/>
                  </a:cubicBezTo>
                  <a:cubicBezTo>
                    <a:pt x="110" y="86"/>
                    <a:pt x="103" y="79"/>
                    <a:pt x="95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63"/>
            <p:cNvSpPr/>
            <p:nvPr/>
          </p:nvSpPr>
          <p:spPr>
            <a:xfrm>
              <a:off x="1296" y="2404"/>
              <a:ext cx="39" cy="5"/>
            </a:xfrm>
            <a:custGeom>
              <a:avLst/>
              <a:gdLst/>
              <a:ahLst/>
              <a:cxnLst/>
              <a:rect l="l" t="t" r="r" b="b"/>
              <a:pathLst>
                <a:path w="683" h="80" extrusionOk="0">
                  <a:moveTo>
                    <a:pt x="643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43" y="0"/>
                    <a:pt x="643" y="0"/>
                    <a:pt x="643" y="0"/>
                  </a:cubicBezTo>
                  <a:cubicBezTo>
                    <a:pt x="665" y="0"/>
                    <a:pt x="683" y="18"/>
                    <a:pt x="683" y="40"/>
                  </a:cubicBezTo>
                  <a:cubicBezTo>
                    <a:pt x="683" y="62"/>
                    <a:pt x="665" y="80"/>
                    <a:pt x="643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63"/>
            <p:cNvSpPr/>
            <p:nvPr/>
          </p:nvSpPr>
          <p:spPr>
            <a:xfrm>
              <a:off x="1294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4" h="105" extrusionOk="0">
                  <a:moveTo>
                    <a:pt x="42" y="105"/>
                  </a:moveTo>
                  <a:cubicBezTo>
                    <a:pt x="21" y="105"/>
                    <a:pt x="4" y="90"/>
                    <a:pt x="2" y="69"/>
                  </a:cubicBezTo>
                  <a:cubicBezTo>
                    <a:pt x="0" y="47"/>
                    <a:pt x="16" y="28"/>
                    <a:pt x="38" y="26"/>
                  </a:cubicBezTo>
                  <a:cubicBezTo>
                    <a:pt x="289" y="2"/>
                    <a:pt x="289" y="2"/>
                    <a:pt x="289" y="2"/>
                  </a:cubicBezTo>
                  <a:cubicBezTo>
                    <a:pt x="310" y="0"/>
                    <a:pt x="330" y="16"/>
                    <a:pt x="332" y="38"/>
                  </a:cubicBezTo>
                  <a:cubicBezTo>
                    <a:pt x="334" y="60"/>
                    <a:pt x="318" y="80"/>
                    <a:pt x="296" y="82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4" y="105"/>
                    <a:pt x="43" y="105"/>
                    <a:pt x="42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63"/>
            <p:cNvSpPr/>
            <p:nvPr/>
          </p:nvSpPr>
          <p:spPr>
            <a:xfrm>
              <a:off x="1331" y="2401"/>
              <a:ext cx="9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45" y="128"/>
                  </a:moveTo>
                  <a:cubicBezTo>
                    <a:pt x="34" y="128"/>
                    <a:pt x="22" y="123"/>
                    <a:pt x="15" y="114"/>
                  </a:cubicBezTo>
                  <a:cubicBezTo>
                    <a:pt x="0" y="97"/>
                    <a:pt x="2" y="72"/>
                    <a:pt x="19" y="5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86" y="0"/>
                    <a:pt x="112" y="1"/>
                    <a:pt x="126" y="18"/>
                  </a:cubicBezTo>
                  <a:cubicBezTo>
                    <a:pt x="140" y="35"/>
                    <a:pt x="138" y="60"/>
                    <a:pt x="122" y="74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63" y="124"/>
                    <a:pt x="54" y="128"/>
                    <a:pt x="4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63"/>
            <p:cNvSpPr/>
            <p:nvPr/>
          </p:nvSpPr>
          <p:spPr>
            <a:xfrm>
              <a:off x="1306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94" y="188"/>
                  </a:moveTo>
                  <a:cubicBezTo>
                    <a:pt x="42" y="188"/>
                    <a:pt x="0" y="146"/>
                    <a:pt x="0" y="94"/>
                  </a:cubicBezTo>
                  <a:cubicBezTo>
                    <a:pt x="0" y="42"/>
                    <a:pt x="42" y="0"/>
                    <a:pt x="94" y="0"/>
                  </a:cubicBezTo>
                  <a:cubicBezTo>
                    <a:pt x="146" y="0"/>
                    <a:pt x="188" y="42"/>
                    <a:pt x="188" y="94"/>
                  </a:cubicBezTo>
                  <a:cubicBezTo>
                    <a:pt x="188" y="146"/>
                    <a:pt x="146" y="188"/>
                    <a:pt x="94" y="188"/>
                  </a:cubicBezTo>
                  <a:close/>
                  <a:moveTo>
                    <a:pt x="94" y="79"/>
                  </a:moveTo>
                  <a:cubicBezTo>
                    <a:pt x="86" y="79"/>
                    <a:pt x="79" y="86"/>
                    <a:pt x="79" y="94"/>
                  </a:cubicBezTo>
                  <a:cubicBezTo>
                    <a:pt x="79" y="110"/>
                    <a:pt x="109" y="110"/>
                    <a:pt x="109" y="94"/>
                  </a:cubicBezTo>
                  <a:cubicBezTo>
                    <a:pt x="109" y="86"/>
                    <a:pt x="102" y="79"/>
                    <a:pt x="94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6" name="Google Shape;1176;p63"/>
          <p:cNvGrpSpPr/>
          <p:nvPr/>
        </p:nvGrpSpPr>
        <p:grpSpPr>
          <a:xfrm>
            <a:off x="18763066" y="33709600"/>
            <a:ext cx="1257819" cy="2515639"/>
            <a:chOff x="1176" y="2347"/>
            <a:chExt cx="280" cy="228"/>
          </a:xfrm>
        </p:grpSpPr>
        <p:sp>
          <p:nvSpPr>
            <p:cNvPr id="1177" name="Google Shape;1177;p63"/>
            <p:cNvSpPr/>
            <p:nvPr/>
          </p:nvSpPr>
          <p:spPr>
            <a:xfrm>
              <a:off x="1176" y="2347"/>
              <a:ext cx="228" cy="228"/>
            </a:xfrm>
            <a:custGeom>
              <a:avLst/>
              <a:gdLst/>
              <a:ahLst/>
              <a:cxnLst/>
              <a:rect l="l" t="t" r="r" b="b"/>
              <a:pathLst>
                <a:path w="3796" h="3796" extrusionOk="0">
                  <a:moveTo>
                    <a:pt x="1898" y="3796"/>
                  </a:moveTo>
                  <a:cubicBezTo>
                    <a:pt x="851" y="3796"/>
                    <a:pt x="0" y="2945"/>
                    <a:pt x="0" y="1899"/>
                  </a:cubicBezTo>
                  <a:cubicBezTo>
                    <a:pt x="0" y="852"/>
                    <a:pt x="851" y="0"/>
                    <a:pt x="1898" y="0"/>
                  </a:cubicBezTo>
                  <a:cubicBezTo>
                    <a:pt x="2944" y="0"/>
                    <a:pt x="3796" y="852"/>
                    <a:pt x="3796" y="1899"/>
                  </a:cubicBezTo>
                  <a:cubicBezTo>
                    <a:pt x="3796" y="2945"/>
                    <a:pt x="2944" y="3796"/>
                    <a:pt x="1898" y="3796"/>
                  </a:cubicBezTo>
                  <a:close/>
                  <a:moveTo>
                    <a:pt x="1898" y="80"/>
                  </a:moveTo>
                  <a:cubicBezTo>
                    <a:pt x="895" y="80"/>
                    <a:pt x="79" y="896"/>
                    <a:pt x="79" y="1899"/>
                  </a:cubicBezTo>
                  <a:cubicBezTo>
                    <a:pt x="79" y="2901"/>
                    <a:pt x="895" y="3717"/>
                    <a:pt x="1898" y="3717"/>
                  </a:cubicBezTo>
                  <a:cubicBezTo>
                    <a:pt x="2900" y="3717"/>
                    <a:pt x="3716" y="2901"/>
                    <a:pt x="3716" y="1899"/>
                  </a:cubicBezTo>
                  <a:cubicBezTo>
                    <a:pt x="3716" y="896"/>
                    <a:pt x="2900" y="80"/>
                    <a:pt x="1898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63"/>
            <p:cNvSpPr/>
            <p:nvPr/>
          </p:nvSpPr>
          <p:spPr>
            <a:xfrm>
              <a:off x="1181" y="2426"/>
              <a:ext cx="218" cy="5"/>
            </a:xfrm>
            <a:custGeom>
              <a:avLst/>
              <a:gdLst/>
              <a:ahLst/>
              <a:cxnLst/>
              <a:rect l="l" t="t" r="r" b="b"/>
              <a:pathLst>
                <a:path w="3632" h="80" extrusionOk="0">
                  <a:moveTo>
                    <a:pt x="3592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3592" y="0"/>
                    <a:pt x="3592" y="0"/>
                    <a:pt x="3592" y="0"/>
                  </a:cubicBezTo>
                  <a:cubicBezTo>
                    <a:pt x="3614" y="0"/>
                    <a:pt x="3632" y="18"/>
                    <a:pt x="3632" y="40"/>
                  </a:cubicBezTo>
                  <a:cubicBezTo>
                    <a:pt x="3632" y="62"/>
                    <a:pt x="3614" y="80"/>
                    <a:pt x="3592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63"/>
            <p:cNvSpPr/>
            <p:nvPr/>
          </p:nvSpPr>
          <p:spPr>
            <a:xfrm>
              <a:off x="1296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1702" y="1062"/>
                  </a:moveTo>
                  <a:cubicBezTo>
                    <a:pt x="1696" y="1062"/>
                    <a:pt x="1689" y="1060"/>
                    <a:pt x="1682" y="1056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6" y="69"/>
                    <a:pt x="0" y="45"/>
                    <a:pt x="11" y="26"/>
                  </a:cubicBezTo>
                  <a:cubicBezTo>
                    <a:pt x="22" y="7"/>
                    <a:pt x="46" y="0"/>
                    <a:pt x="65" y="11"/>
                  </a:cubicBezTo>
                  <a:cubicBezTo>
                    <a:pt x="1723" y="988"/>
                    <a:pt x="1723" y="988"/>
                    <a:pt x="1723" y="988"/>
                  </a:cubicBezTo>
                  <a:cubicBezTo>
                    <a:pt x="1742" y="999"/>
                    <a:pt x="1748" y="1023"/>
                    <a:pt x="1737" y="1042"/>
                  </a:cubicBezTo>
                  <a:cubicBezTo>
                    <a:pt x="1729" y="1055"/>
                    <a:pt x="1716" y="1062"/>
                    <a:pt x="1702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63"/>
            <p:cNvSpPr/>
            <p:nvPr/>
          </p:nvSpPr>
          <p:spPr>
            <a:xfrm>
              <a:off x="1287" y="2520"/>
              <a:ext cx="5" cy="54"/>
            </a:xfrm>
            <a:custGeom>
              <a:avLst/>
              <a:gdLst/>
              <a:ahLst/>
              <a:cxnLst/>
              <a:rect l="l" t="t" r="r" b="b"/>
              <a:pathLst>
                <a:path w="80" h="904" extrusionOk="0">
                  <a:moveTo>
                    <a:pt x="40" y="904"/>
                  </a:moveTo>
                  <a:cubicBezTo>
                    <a:pt x="18" y="904"/>
                    <a:pt x="0" y="886"/>
                    <a:pt x="0" y="86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864"/>
                    <a:pt x="80" y="864"/>
                    <a:pt x="80" y="864"/>
                  </a:cubicBezTo>
                  <a:cubicBezTo>
                    <a:pt x="80" y="886"/>
                    <a:pt x="62" y="904"/>
                    <a:pt x="40" y="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63"/>
            <p:cNvSpPr/>
            <p:nvPr/>
          </p:nvSpPr>
          <p:spPr>
            <a:xfrm>
              <a:off x="1306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03" y="1292"/>
                  </a:moveTo>
                  <a:cubicBezTo>
                    <a:pt x="386" y="1292"/>
                    <a:pt x="370" y="1281"/>
                    <a:pt x="365" y="1264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40"/>
                    <a:pt x="2" y="27"/>
                    <a:pt x="10" y="17"/>
                  </a:cubicBezTo>
                  <a:cubicBezTo>
                    <a:pt x="17" y="7"/>
                    <a:pt x="29" y="1"/>
                    <a:pt x="42" y="1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96" y="0"/>
                    <a:pt x="309" y="8"/>
                    <a:pt x="316" y="22"/>
                  </a:cubicBezTo>
                  <a:cubicBezTo>
                    <a:pt x="840" y="1017"/>
                    <a:pt x="840" y="1017"/>
                    <a:pt x="840" y="1017"/>
                  </a:cubicBezTo>
                  <a:cubicBezTo>
                    <a:pt x="850" y="1036"/>
                    <a:pt x="842" y="1061"/>
                    <a:pt x="823" y="1071"/>
                  </a:cubicBezTo>
                  <a:cubicBezTo>
                    <a:pt x="803" y="1081"/>
                    <a:pt x="779" y="1074"/>
                    <a:pt x="769" y="1054"/>
                  </a:cubicBezTo>
                  <a:cubicBezTo>
                    <a:pt x="257" y="80"/>
                    <a:pt x="257" y="80"/>
                    <a:pt x="257" y="80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441" y="1241"/>
                    <a:pt x="441" y="1241"/>
                    <a:pt x="441" y="1241"/>
                  </a:cubicBezTo>
                  <a:cubicBezTo>
                    <a:pt x="448" y="1262"/>
                    <a:pt x="435" y="1285"/>
                    <a:pt x="414" y="1291"/>
                  </a:cubicBezTo>
                  <a:cubicBezTo>
                    <a:pt x="411" y="1292"/>
                    <a:pt x="407" y="1292"/>
                    <a:pt x="403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63"/>
            <p:cNvSpPr/>
            <p:nvPr/>
          </p:nvSpPr>
          <p:spPr>
            <a:xfrm>
              <a:off x="1338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2" h="770" extrusionOk="0">
                  <a:moveTo>
                    <a:pt x="601" y="770"/>
                  </a:moveTo>
                  <a:cubicBezTo>
                    <a:pt x="589" y="770"/>
                    <a:pt x="578" y="765"/>
                    <a:pt x="570" y="75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" y="53"/>
                    <a:pt x="0" y="37"/>
                    <a:pt x="6" y="23"/>
                  </a:cubicBezTo>
                  <a:cubicBezTo>
                    <a:pt x="13" y="9"/>
                    <a:pt x="27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2" y="1"/>
                    <a:pt x="412" y="1"/>
                    <a:pt x="412" y="1"/>
                  </a:cubicBezTo>
                  <a:cubicBezTo>
                    <a:pt x="422" y="1"/>
                    <a:pt x="431" y="4"/>
                    <a:pt x="438" y="10"/>
                  </a:cubicBezTo>
                  <a:cubicBezTo>
                    <a:pt x="854" y="369"/>
                    <a:pt x="854" y="369"/>
                    <a:pt x="854" y="369"/>
                  </a:cubicBezTo>
                  <a:cubicBezTo>
                    <a:pt x="871" y="383"/>
                    <a:pt x="872" y="408"/>
                    <a:pt x="858" y="425"/>
                  </a:cubicBezTo>
                  <a:cubicBezTo>
                    <a:pt x="844" y="442"/>
                    <a:pt x="818" y="444"/>
                    <a:pt x="802" y="429"/>
                  </a:cubicBezTo>
                  <a:cubicBezTo>
                    <a:pt x="397" y="80"/>
                    <a:pt x="397" y="80"/>
                    <a:pt x="397" y="80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632" y="705"/>
                    <a:pt x="632" y="705"/>
                    <a:pt x="632" y="705"/>
                  </a:cubicBezTo>
                  <a:cubicBezTo>
                    <a:pt x="646" y="722"/>
                    <a:pt x="643" y="747"/>
                    <a:pt x="626" y="761"/>
                  </a:cubicBezTo>
                  <a:cubicBezTo>
                    <a:pt x="618" y="767"/>
                    <a:pt x="610" y="770"/>
                    <a:pt x="601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63"/>
            <p:cNvSpPr/>
            <p:nvPr/>
          </p:nvSpPr>
          <p:spPr>
            <a:xfrm>
              <a:off x="1179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45" y="1062"/>
                  </a:moveTo>
                  <a:cubicBezTo>
                    <a:pt x="32" y="1062"/>
                    <a:pt x="18" y="1055"/>
                    <a:pt x="11" y="1042"/>
                  </a:cubicBezTo>
                  <a:cubicBezTo>
                    <a:pt x="0" y="1023"/>
                    <a:pt x="6" y="999"/>
                    <a:pt x="25" y="988"/>
                  </a:cubicBezTo>
                  <a:cubicBezTo>
                    <a:pt x="1682" y="11"/>
                    <a:pt x="1682" y="11"/>
                    <a:pt x="1682" y="11"/>
                  </a:cubicBezTo>
                  <a:cubicBezTo>
                    <a:pt x="1701" y="0"/>
                    <a:pt x="1726" y="7"/>
                    <a:pt x="1737" y="26"/>
                  </a:cubicBezTo>
                  <a:cubicBezTo>
                    <a:pt x="1748" y="45"/>
                    <a:pt x="1742" y="69"/>
                    <a:pt x="1723" y="80"/>
                  </a:cubicBezTo>
                  <a:cubicBezTo>
                    <a:pt x="65" y="1056"/>
                    <a:pt x="65" y="1056"/>
                    <a:pt x="65" y="1056"/>
                  </a:cubicBezTo>
                  <a:cubicBezTo>
                    <a:pt x="59" y="1060"/>
                    <a:pt x="52" y="1062"/>
                    <a:pt x="45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63"/>
            <p:cNvSpPr/>
            <p:nvPr/>
          </p:nvSpPr>
          <p:spPr>
            <a:xfrm>
              <a:off x="1222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47" y="1292"/>
                  </a:moveTo>
                  <a:cubicBezTo>
                    <a:pt x="443" y="1292"/>
                    <a:pt x="439" y="1292"/>
                    <a:pt x="435" y="1291"/>
                  </a:cubicBezTo>
                  <a:cubicBezTo>
                    <a:pt x="414" y="1285"/>
                    <a:pt x="402" y="1262"/>
                    <a:pt x="408" y="1241"/>
                  </a:cubicBezTo>
                  <a:cubicBezTo>
                    <a:pt x="755" y="81"/>
                    <a:pt x="755" y="81"/>
                    <a:pt x="755" y="81"/>
                  </a:cubicBezTo>
                  <a:cubicBezTo>
                    <a:pt x="593" y="80"/>
                    <a:pt x="593" y="80"/>
                    <a:pt x="593" y="80"/>
                  </a:cubicBezTo>
                  <a:cubicBezTo>
                    <a:pt x="81" y="1054"/>
                    <a:pt x="81" y="1054"/>
                    <a:pt x="81" y="1054"/>
                  </a:cubicBezTo>
                  <a:cubicBezTo>
                    <a:pt x="70" y="1074"/>
                    <a:pt x="46" y="1081"/>
                    <a:pt x="27" y="1071"/>
                  </a:cubicBezTo>
                  <a:cubicBezTo>
                    <a:pt x="7" y="1061"/>
                    <a:pt x="0" y="1036"/>
                    <a:pt x="10" y="1017"/>
                  </a:cubicBezTo>
                  <a:cubicBezTo>
                    <a:pt x="533" y="22"/>
                    <a:pt x="533" y="22"/>
                    <a:pt x="533" y="22"/>
                  </a:cubicBezTo>
                  <a:cubicBezTo>
                    <a:pt x="540" y="8"/>
                    <a:pt x="554" y="0"/>
                    <a:pt x="569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21" y="1"/>
                    <a:pt x="832" y="7"/>
                    <a:pt x="840" y="17"/>
                  </a:cubicBezTo>
                  <a:cubicBezTo>
                    <a:pt x="847" y="27"/>
                    <a:pt x="850" y="40"/>
                    <a:pt x="846" y="52"/>
                  </a:cubicBezTo>
                  <a:cubicBezTo>
                    <a:pt x="485" y="1264"/>
                    <a:pt x="485" y="1264"/>
                    <a:pt x="485" y="1264"/>
                  </a:cubicBezTo>
                  <a:cubicBezTo>
                    <a:pt x="480" y="1281"/>
                    <a:pt x="464" y="1292"/>
                    <a:pt x="447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63"/>
            <p:cNvSpPr/>
            <p:nvPr/>
          </p:nvSpPr>
          <p:spPr>
            <a:xfrm>
              <a:off x="1189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3" h="770" extrusionOk="0">
                  <a:moveTo>
                    <a:pt x="272" y="770"/>
                  </a:moveTo>
                  <a:cubicBezTo>
                    <a:pt x="263" y="770"/>
                    <a:pt x="254" y="767"/>
                    <a:pt x="247" y="761"/>
                  </a:cubicBezTo>
                  <a:cubicBezTo>
                    <a:pt x="230" y="747"/>
                    <a:pt x="227" y="722"/>
                    <a:pt x="241" y="705"/>
                  </a:cubicBezTo>
                  <a:cubicBezTo>
                    <a:pt x="747" y="80"/>
                    <a:pt x="747" y="80"/>
                    <a:pt x="747" y="80"/>
                  </a:cubicBezTo>
                  <a:cubicBezTo>
                    <a:pt x="475" y="80"/>
                    <a:pt x="475" y="80"/>
                    <a:pt x="475" y="80"/>
                  </a:cubicBezTo>
                  <a:cubicBezTo>
                    <a:pt x="71" y="429"/>
                    <a:pt x="71" y="429"/>
                    <a:pt x="71" y="429"/>
                  </a:cubicBezTo>
                  <a:cubicBezTo>
                    <a:pt x="54" y="444"/>
                    <a:pt x="29" y="442"/>
                    <a:pt x="14" y="425"/>
                  </a:cubicBezTo>
                  <a:cubicBezTo>
                    <a:pt x="0" y="408"/>
                    <a:pt x="2" y="383"/>
                    <a:pt x="19" y="369"/>
                  </a:cubicBezTo>
                  <a:cubicBezTo>
                    <a:pt x="435" y="10"/>
                    <a:pt x="435" y="10"/>
                    <a:pt x="435" y="10"/>
                  </a:cubicBezTo>
                  <a:cubicBezTo>
                    <a:pt x="442" y="4"/>
                    <a:pt x="451" y="1"/>
                    <a:pt x="461" y="1"/>
                  </a:cubicBezTo>
                  <a:cubicBezTo>
                    <a:pt x="830" y="0"/>
                    <a:pt x="830" y="0"/>
                    <a:pt x="830" y="0"/>
                  </a:cubicBezTo>
                  <a:cubicBezTo>
                    <a:pt x="831" y="0"/>
                    <a:pt x="831" y="0"/>
                    <a:pt x="831" y="0"/>
                  </a:cubicBezTo>
                  <a:cubicBezTo>
                    <a:pt x="846" y="0"/>
                    <a:pt x="860" y="9"/>
                    <a:pt x="866" y="23"/>
                  </a:cubicBezTo>
                  <a:cubicBezTo>
                    <a:pt x="873" y="37"/>
                    <a:pt x="871" y="53"/>
                    <a:pt x="861" y="65"/>
                  </a:cubicBezTo>
                  <a:cubicBezTo>
                    <a:pt x="303" y="755"/>
                    <a:pt x="303" y="755"/>
                    <a:pt x="303" y="755"/>
                  </a:cubicBezTo>
                  <a:cubicBezTo>
                    <a:pt x="295" y="765"/>
                    <a:pt x="283" y="770"/>
                    <a:pt x="272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63"/>
            <p:cNvSpPr/>
            <p:nvPr/>
          </p:nvSpPr>
          <p:spPr>
            <a:xfrm>
              <a:off x="1287" y="2479"/>
              <a:ext cx="5" cy="28"/>
            </a:xfrm>
            <a:custGeom>
              <a:avLst/>
              <a:gdLst/>
              <a:ahLst/>
              <a:cxnLst/>
              <a:rect l="l" t="t" r="r" b="b"/>
              <a:pathLst>
                <a:path w="80" h="464" extrusionOk="0">
                  <a:moveTo>
                    <a:pt x="40" y="464"/>
                  </a:moveTo>
                  <a:cubicBezTo>
                    <a:pt x="18" y="464"/>
                    <a:pt x="0" y="446"/>
                    <a:pt x="0" y="4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424"/>
                    <a:pt x="80" y="424"/>
                    <a:pt x="80" y="424"/>
                  </a:cubicBezTo>
                  <a:cubicBezTo>
                    <a:pt x="80" y="446"/>
                    <a:pt x="62" y="464"/>
                    <a:pt x="40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63"/>
            <p:cNvSpPr/>
            <p:nvPr/>
          </p:nvSpPr>
          <p:spPr>
            <a:xfrm>
              <a:off x="1287" y="2453"/>
              <a:ext cx="5" cy="18"/>
            </a:xfrm>
            <a:custGeom>
              <a:avLst/>
              <a:gdLst/>
              <a:ahLst/>
              <a:cxnLst/>
              <a:rect l="l" t="t" r="r" b="b"/>
              <a:pathLst>
                <a:path w="80" h="299" extrusionOk="0">
                  <a:moveTo>
                    <a:pt x="40" y="299"/>
                  </a:moveTo>
                  <a:cubicBezTo>
                    <a:pt x="18" y="299"/>
                    <a:pt x="0" y="281"/>
                    <a:pt x="0" y="25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259"/>
                    <a:pt x="80" y="259"/>
                    <a:pt x="80" y="259"/>
                  </a:cubicBezTo>
                  <a:cubicBezTo>
                    <a:pt x="80" y="281"/>
                    <a:pt x="62" y="299"/>
                    <a:pt x="40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63"/>
            <p:cNvSpPr/>
            <p:nvPr/>
          </p:nvSpPr>
          <p:spPr>
            <a:xfrm>
              <a:off x="1287" y="2437"/>
              <a:ext cx="5" cy="12"/>
            </a:xfrm>
            <a:custGeom>
              <a:avLst/>
              <a:gdLst/>
              <a:ahLst/>
              <a:cxnLst/>
              <a:rect l="l" t="t" r="r" b="b"/>
              <a:pathLst>
                <a:path w="80" h="200" extrusionOk="0">
                  <a:moveTo>
                    <a:pt x="40" y="200"/>
                  </a:moveTo>
                  <a:cubicBezTo>
                    <a:pt x="18" y="200"/>
                    <a:pt x="0" y="182"/>
                    <a:pt x="0" y="1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160"/>
                    <a:pt x="80" y="160"/>
                    <a:pt x="80" y="160"/>
                  </a:cubicBezTo>
                  <a:cubicBezTo>
                    <a:pt x="80" y="182"/>
                    <a:pt x="62" y="200"/>
                    <a:pt x="40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63"/>
            <p:cNvSpPr/>
            <p:nvPr/>
          </p:nvSpPr>
          <p:spPr>
            <a:xfrm>
              <a:off x="1279" y="2393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76" y="352"/>
                  </a:moveTo>
                  <a:cubicBezTo>
                    <a:pt x="79" y="352"/>
                    <a:pt x="0" y="273"/>
                    <a:pt x="0" y="176"/>
                  </a:cubicBezTo>
                  <a:cubicBezTo>
                    <a:pt x="0" y="79"/>
                    <a:pt x="79" y="0"/>
                    <a:pt x="176" y="0"/>
                  </a:cubicBezTo>
                  <a:cubicBezTo>
                    <a:pt x="273" y="0"/>
                    <a:pt x="352" y="79"/>
                    <a:pt x="352" y="176"/>
                  </a:cubicBezTo>
                  <a:cubicBezTo>
                    <a:pt x="352" y="273"/>
                    <a:pt x="273" y="352"/>
                    <a:pt x="176" y="352"/>
                  </a:cubicBezTo>
                  <a:close/>
                  <a:moveTo>
                    <a:pt x="176" y="80"/>
                  </a:moveTo>
                  <a:cubicBezTo>
                    <a:pt x="123" y="80"/>
                    <a:pt x="80" y="123"/>
                    <a:pt x="80" y="176"/>
                  </a:cubicBezTo>
                  <a:cubicBezTo>
                    <a:pt x="80" y="229"/>
                    <a:pt x="123" y="272"/>
                    <a:pt x="176" y="272"/>
                  </a:cubicBezTo>
                  <a:cubicBezTo>
                    <a:pt x="229" y="272"/>
                    <a:pt x="272" y="229"/>
                    <a:pt x="272" y="176"/>
                  </a:cubicBezTo>
                  <a:cubicBezTo>
                    <a:pt x="272" y="123"/>
                    <a:pt x="229" y="80"/>
                    <a:pt x="176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63"/>
            <p:cNvSpPr/>
            <p:nvPr/>
          </p:nvSpPr>
          <p:spPr>
            <a:xfrm>
              <a:off x="1242" y="2404"/>
              <a:ext cx="42" cy="5"/>
            </a:xfrm>
            <a:custGeom>
              <a:avLst/>
              <a:gdLst/>
              <a:ahLst/>
              <a:cxnLst/>
              <a:rect l="l" t="t" r="r" b="b"/>
              <a:pathLst>
                <a:path w="699" h="80" extrusionOk="0">
                  <a:moveTo>
                    <a:pt x="659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81" y="0"/>
                    <a:pt x="699" y="18"/>
                    <a:pt x="699" y="40"/>
                  </a:cubicBezTo>
                  <a:cubicBezTo>
                    <a:pt x="699" y="62"/>
                    <a:pt x="681" y="80"/>
                    <a:pt x="659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63"/>
            <p:cNvSpPr/>
            <p:nvPr/>
          </p:nvSpPr>
          <p:spPr>
            <a:xfrm>
              <a:off x="1436" y="2490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5" h="103" extrusionOk="0">
                  <a:moveTo>
                    <a:pt x="293" y="103"/>
                  </a:moveTo>
                  <a:cubicBezTo>
                    <a:pt x="292" y="103"/>
                    <a:pt x="291" y="103"/>
                    <a:pt x="289" y="103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17" y="78"/>
                    <a:pt x="0" y="58"/>
                    <a:pt x="3" y="36"/>
                  </a:cubicBezTo>
                  <a:cubicBezTo>
                    <a:pt x="5" y="15"/>
                    <a:pt x="24" y="0"/>
                    <a:pt x="46" y="0"/>
                  </a:cubicBezTo>
                  <a:cubicBezTo>
                    <a:pt x="297" y="24"/>
                    <a:pt x="297" y="24"/>
                    <a:pt x="297" y="24"/>
                  </a:cubicBezTo>
                  <a:cubicBezTo>
                    <a:pt x="319" y="26"/>
                    <a:pt x="335" y="45"/>
                    <a:pt x="333" y="67"/>
                  </a:cubicBezTo>
                  <a:cubicBezTo>
                    <a:pt x="331" y="88"/>
                    <a:pt x="314" y="103"/>
                    <a:pt x="2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63"/>
            <p:cNvSpPr/>
            <p:nvPr/>
          </p:nvSpPr>
          <p:spPr>
            <a:xfrm>
              <a:off x="1239" y="2401"/>
              <a:ext cx="8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95" y="128"/>
                  </a:moveTo>
                  <a:cubicBezTo>
                    <a:pt x="86" y="128"/>
                    <a:pt x="77" y="125"/>
                    <a:pt x="70" y="118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" y="60"/>
                    <a:pt x="0" y="35"/>
                    <a:pt x="14" y="18"/>
                  </a:cubicBezTo>
                  <a:cubicBezTo>
                    <a:pt x="29" y="1"/>
                    <a:pt x="54" y="0"/>
                    <a:pt x="70" y="14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38" y="72"/>
                    <a:pt x="140" y="97"/>
                    <a:pt x="126" y="114"/>
                  </a:cubicBezTo>
                  <a:cubicBezTo>
                    <a:pt x="118" y="123"/>
                    <a:pt x="107" y="128"/>
                    <a:pt x="9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63"/>
            <p:cNvSpPr/>
            <p:nvPr/>
          </p:nvSpPr>
          <p:spPr>
            <a:xfrm>
              <a:off x="1287" y="2375"/>
              <a:ext cx="5" cy="23"/>
            </a:xfrm>
            <a:custGeom>
              <a:avLst/>
              <a:gdLst/>
              <a:ahLst/>
              <a:cxnLst/>
              <a:rect l="l" t="t" r="r" b="b"/>
              <a:pathLst>
                <a:path w="80" h="381" extrusionOk="0">
                  <a:moveTo>
                    <a:pt x="40" y="381"/>
                  </a:moveTo>
                  <a:cubicBezTo>
                    <a:pt x="18" y="381"/>
                    <a:pt x="0" y="363"/>
                    <a:pt x="0" y="3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341"/>
                    <a:pt x="80" y="341"/>
                    <a:pt x="80" y="341"/>
                  </a:cubicBezTo>
                  <a:cubicBezTo>
                    <a:pt x="80" y="363"/>
                    <a:pt x="62" y="381"/>
                    <a:pt x="40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63"/>
            <p:cNvSpPr/>
            <p:nvPr/>
          </p:nvSpPr>
          <p:spPr>
            <a:xfrm>
              <a:off x="1263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9" h="188" extrusionOk="0">
                  <a:moveTo>
                    <a:pt x="95" y="188"/>
                  </a:moveTo>
                  <a:cubicBezTo>
                    <a:pt x="43" y="188"/>
                    <a:pt x="0" y="146"/>
                    <a:pt x="0" y="94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147" y="0"/>
                    <a:pt x="189" y="42"/>
                    <a:pt x="189" y="94"/>
                  </a:cubicBezTo>
                  <a:cubicBezTo>
                    <a:pt x="189" y="146"/>
                    <a:pt x="147" y="188"/>
                    <a:pt x="95" y="188"/>
                  </a:cubicBezTo>
                  <a:close/>
                  <a:moveTo>
                    <a:pt x="95" y="79"/>
                  </a:moveTo>
                  <a:cubicBezTo>
                    <a:pt x="87" y="79"/>
                    <a:pt x="80" y="86"/>
                    <a:pt x="80" y="94"/>
                  </a:cubicBezTo>
                  <a:cubicBezTo>
                    <a:pt x="80" y="110"/>
                    <a:pt x="110" y="110"/>
                    <a:pt x="110" y="94"/>
                  </a:cubicBezTo>
                  <a:cubicBezTo>
                    <a:pt x="110" y="86"/>
                    <a:pt x="103" y="79"/>
                    <a:pt x="95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63"/>
            <p:cNvSpPr/>
            <p:nvPr/>
          </p:nvSpPr>
          <p:spPr>
            <a:xfrm>
              <a:off x="1296" y="2404"/>
              <a:ext cx="39" cy="5"/>
            </a:xfrm>
            <a:custGeom>
              <a:avLst/>
              <a:gdLst/>
              <a:ahLst/>
              <a:cxnLst/>
              <a:rect l="l" t="t" r="r" b="b"/>
              <a:pathLst>
                <a:path w="683" h="80" extrusionOk="0">
                  <a:moveTo>
                    <a:pt x="643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43" y="0"/>
                    <a:pt x="643" y="0"/>
                    <a:pt x="643" y="0"/>
                  </a:cubicBezTo>
                  <a:cubicBezTo>
                    <a:pt x="665" y="0"/>
                    <a:pt x="683" y="18"/>
                    <a:pt x="683" y="40"/>
                  </a:cubicBezTo>
                  <a:cubicBezTo>
                    <a:pt x="683" y="62"/>
                    <a:pt x="665" y="80"/>
                    <a:pt x="643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63"/>
            <p:cNvSpPr/>
            <p:nvPr/>
          </p:nvSpPr>
          <p:spPr>
            <a:xfrm>
              <a:off x="1294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4" h="105" extrusionOk="0">
                  <a:moveTo>
                    <a:pt x="42" y="105"/>
                  </a:moveTo>
                  <a:cubicBezTo>
                    <a:pt x="21" y="105"/>
                    <a:pt x="4" y="90"/>
                    <a:pt x="2" y="69"/>
                  </a:cubicBezTo>
                  <a:cubicBezTo>
                    <a:pt x="0" y="47"/>
                    <a:pt x="16" y="28"/>
                    <a:pt x="38" y="26"/>
                  </a:cubicBezTo>
                  <a:cubicBezTo>
                    <a:pt x="289" y="2"/>
                    <a:pt x="289" y="2"/>
                    <a:pt x="289" y="2"/>
                  </a:cubicBezTo>
                  <a:cubicBezTo>
                    <a:pt x="310" y="0"/>
                    <a:pt x="330" y="16"/>
                    <a:pt x="332" y="38"/>
                  </a:cubicBezTo>
                  <a:cubicBezTo>
                    <a:pt x="334" y="60"/>
                    <a:pt x="318" y="80"/>
                    <a:pt x="296" y="82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4" y="105"/>
                    <a:pt x="43" y="105"/>
                    <a:pt x="42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63"/>
            <p:cNvSpPr/>
            <p:nvPr/>
          </p:nvSpPr>
          <p:spPr>
            <a:xfrm>
              <a:off x="1331" y="2401"/>
              <a:ext cx="9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45" y="128"/>
                  </a:moveTo>
                  <a:cubicBezTo>
                    <a:pt x="34" y="128"/>
                    <a:pt x="22" y="123"/>
                    <a:pt x="15" y="114"/>
                  </a:cubicBezTo>
                  <a:cubicBezTo>
                    <a:pt x="0" y="97"/>
                    <a:pt x="2" y="72"/>
                    <a:pt x="19" y="5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86" y="0"/>
                    <a:pt x="112" y="1"/>
                    <a:pt x="126" y="18"/>
                  </a:cubicBezTo>
                  <a:cubicBezTo>
                    <a:pt x="140" y="35"/>
                    <a:pt x="138" y="60"/>
                    <a:pt x="122" y="74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63" y="124"/>
                    <a:pt x="54" y="128"/>
                    <a:pt x="4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63"/>
            <p:cNvSpPr/>
            <p:nvPr/>
          </p:nvSpPr>
          <p:spPr>
            <a:xfrm>
              <a:off x="1306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94" y="188"/>
                  </a:moveTo>
                  <a:cubicBezTo>
                    <a:pt x="42" y="188"/>
                    <a:pt x="0" y="146"/>
                    <a:pt x="0" y="94"/>
                  </a:cubicBezTo>
                  <a:cubicBezTo>
                    <a:pt x="0" y="42"/>
                    <a:pt x="42" y="0"/>
                    <a:pt x="94" y="0"/>
                  </a:cubicBezTo>
                  <a:cubicBezTo>
                    <a:pt x="146" y="0"/>
                    <a:pt x="188" y="42"/>
                    <a:pt x="188" y="94"/>
                  </a:cubicBezTo>
                  <a:cubicBezTo>
                    <a:pt x="188" y="146"/>
                    <a:pt x="146" y="188"/>
                    <a:pt x="94" y="188"/>
                  </a:cubicBezTo>
                  <a:close/>
                  <a:moveTo>
                    <a:pt x="94" y="79"/>
                  </a:moveTo>
                  <a:cubicBezTo>
                    <a:pt x="86" y="79"/>
                    <a:pt x="79" y="86"/>
                    <a:pt x="79" y="94"/>
                  </a:cubicBezTo>
                  <a:cubicBezTo>
                    <a:pt x="79" y="110"/>
                    <a:pt x="109" y="110"/>
                    <a:pt x="109" y="94"/>
                  </a:cubicBezTo>
                  <a:cubicBezTo>
                    <a:pt x="109" y="86"/>
                    <a:pt x="102" y="79"/>
                    <a:pt x="94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9" name="Google Shape;1199;p63"/>
          <p:cNvSpPr txBox="1">
            <a:spLocks noGrp="1"/>
          </p:cNvSpPr>
          <p:nvPr>
            <p:ph type="sldNum" idx="12"/>
          </p:nvPr>
        </p:nvSpPr>
        <p:spPr>
          <a:xfrm>
            <a:off x="8212300" y="318875"/>
            <a:ext cx="2967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 b="1">
                <a:solidFill>
                  <a:schemeClr val="lt1"/>
                </a:solidFill>
              </a:rPr>
              <a:t>6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200" name="Google Shape;1200;p63"/>
          <p:cNvSpPr txBox="1"/>
          <p:nvPr/>
        </p:nvSpPr>
        <p:spPr>
          <a:xfrm>
            <a:off x="681000" y="1066675"/>
            <a:ext cx="4194300" cy="13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s" sz="1300">
                <a:solidFill>
                  <a:schemeClr val="dk2"/>
                </a:solidFill>
              </a:rPr>
              <a:t>Low fidelity model</a:t>
            </a:r>
            <a:br>
              <a:rPr lang="es" sz="1300">
                <a:solidFill>
                  <a:schemeClr val="dk2"/>
                </a:solidFill>
              </a:rPr>
            </a:br>
            <a:endParaRPr sz="1300">
              <a:solidFill>
                <a:schemeClr val="dk2"/>
              </a:solidFill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s" sz="1300">
                <a:solidFill>
                  <a:schemeClr val="dk2"/>
                </a:solidFill>
              </a:rPr>
              <a:t>2 models inspired by Airbus A321 used:</a:t>
            </a:r>
            <a:endParaRPr sz="1300">
              <a:solidFill>
                <a:schemeClr val="dk2"/>
              </a:solidFill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s" sz="1300">
                <a:solidFill>
                  <a:schemeClr val="dk2"/>
                </a:solidFill>
              </a:rPr>
              <a:t>No hinge, and no wingspan extension</a:t>
            </a:r>
            <a:endParaRPr sz="1300">
              <a:solidFill>
                <a:schemeClr val="dk2"/>
              </a:solidFill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s" sz="1300">
                <a:solidFill>
                  <a:schemeClr val="dk2"/>
                </a:solidFill>
              </a:rPr>
              <a:t>Hinge and wingspan extended by 25%</a:t>
            </a:r>
            <a:endParaRPr sz="1300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pic>
        <p:nvPicPr>
          <p:cNvPr id="1201" name="Google Shape;120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1125" y="652323"/>
            <a:ext cx="2565324" cy="1883301"/>
          </a:xfrm>
          <a:prstGeom prst="rect">
            <a:avLst/>
          </a:prstGeom>
          <a:noFill/>
          <a:ln>
            <a:noFill/>
          </a:ln>
          <a:effectLst>
            <a:outerShdw blurRad="57150" dist="428625" algn="bl" rotWithShape="0">
              <a:srgbClr val="000000">
                <a:alpha val="50000"/>
              </a:srgbClr>
            </a:outerShdw>
          </a:effectLst>
        </p:spPr>
      </p:pic>
      <p:sp>
        <p:nvSpPr>
          <p:cNvPr id="1202" name="Google Shape;1202;p63"/>
          <p:cNvSpPr txBox="1"/>
          <p:nvPr/>
        </p:nvSpPr>
        <p:spPr>
          <a:xfrm>
            <a:off x="279900" y="2981900"/>
            <a:ext cx="4595400" cy="17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b="1">
                <a:solidFill>
                  <a:schemeClr val="dk2"/>
                </a:solidFill>
              </a:rPr>
              <a:t>Types of analysis:</a:t>
            </a:r>
            <a:endParaRPr sz="13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s" sz="1300">
                <a:solidFill>
                  <a:schemeClr val="dk2"/>
                </a:solidFill>
              </a:rPr>
              <a:t>Aeroelastic trim</a:t>
            </a:r>
            <a:endParaRPr sz="1300">
              <a:solidFill>
                <a:schemeClr val="dk2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s" sz="1300">
                <a:solidFill>
                  <a:schemeClr val="dk2"/>
                </a:solidFill>
              </a:rPr>
              <a:t>Cruise: Mach 0.78 - Altitude = 11000 m</a:t>
            </a:r>
            <a:endParaRPr sz="1300">
              <a:solidFill>
                <a:schemeClr val="dk2"/>
              </a:solidFill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s" sz="1300">
                <a:solidFill>
                  <a:schemeClr val="dk2"/>
                </a:solidFill>
              </a:rPr>
              <a:t>Pull-up: Mach 0.25 - 2g</a:t>
            </a:r>
            <a:br>
              <a:rPr lang="es" sz="1300">
                <a:solidFill>
                  <a:schemeClr val="dk2"/>
                </a:solidFill>
              </a:rPr>
            </a:br>
            <a:endParaRPr sz="1300">
              <a:solidFill>
                <a:schemeClr val="dk2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s" sz="1300">
                <a:solidFill>
                  <a:schemeClr val="dk2"/>
                </a:solidFill>
              </a:rPr>
              <a:t>Gust dynamic analysis: Mach 0.78 - Air density = 0.32</a:t>
            </a:r>
            <a:endParaRPr sz="1300">
              <a:solidFill>
                <a:schemeClr val="dk2"/>
              </a:solidFill>
            </a:endParaRPr>
          </a:p>
        </p:txBody>
      </p:sp>
      <p:pic>
        <p:nvPicPr>
          <p:cNvPr id="1203" name="Google Shape;120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1125" y="2736900"/>
            <a:ext cx="3031175" cy="2237913"/>
          </a:xfrm>
          <a:prstGeom prst="rect">
            <a:avLst/>
          </a:prstGeom>
          <a:noFill/>
          <a:ln>
            <a:noFill/>
          </a:ln>
          <a:effectLst>
            <a:outerShdw blurRad="57150" dist="95250" dir="396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204" name="Google Shape;1204;p63"/>
          <p:cNvSpPr txBox="1"/>
          <p:nvPr/>
        </p:nvSpPr>
        <p:spPr>
          <a:xfrm>
            <a:off x="4059275" y="219125"/>
            <a:ext cx="21594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00205B"/>
                </a:solidFill>
              </a:rPr>
              <a:t>/       Loads analysis</a:t>
            </a:r>
            <a:endParaRPr>
              <a:solidFill>
                <a:srgbClr val="00205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64"/>
          <p:cNvSpPr txBox="1">
            <a:spLocks noGrp="1"/>
          </p:cNvSpPr>
          <p:nvPr>
            <p:ph type="title" idx="4294967295"/>
          </p:nvPr>
        </p:nvSpPr>
        <p:spPr>
          <a:xfrm>
            <a:off x="620800" y="266825"/>
            <a:ext cx="4880100" cy="38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s" sz="2000" b="1"/>
              <a:t>HINGE MODELLING</a:t>
            </a:r>
            <a:endParaRPr sz="2000" b="1"/>
          </a:p>
        </p:txBody>
      </p:sp>
      <p:grpSp>
        <p:nvGrpSpPr>
          <p:cNvPr id="1210" name="Google Shape;1210;p64"/>
          <p:cNvGrpSpPr/>
          <p:nvPr/>
        </p:nvGrpSpPr>
        <p:grpSpPr>
          <a:xfrm>
            <a:off x="21898340" y="34178404"/>
            <a:ext cx="1257819" cy="2515639"/>
            <a:chOff x="1176" y="2347"/>
            <a:chExt cx="228" cy="228"/>
          </a:xfrm>
        </p:grpSpPr>
        <p:sp>
          <p:nvSpPr>
            <p:cNvPr id="1211" name="Google Shape;1211;p64"/>
            <p:cNvSpPr/>
            <p:nvPr/>
          </p:nvSpPr>
          <p:spPr>
            <a:xfrm>
              <a:off x="1176" y="2347"/>
              <a:ext cx="228" cy="228"/>
            </a:xfrm>
            <a:custGeom>
              <a:avLst/>
              <a:gdLst/>
              <a:ahLst/>
              <a:cxnLst/>
              <a:rect l="l" t="t" r="r" b="b"/>
              <a:pathLst>
                <a:path w="3796" h="3796" extrusionOk="0">
                  <a:moveTo>
                    <a:pt x="1898" y="3796"/>
                  </a:moveTo>
                  <a:cubicBezTo>
                    <a:pt x="851" y="3796"/>
                    <a:pt x="0" y="2945"/>
                    <a:pt x="0" y="1899"/>
                  </a:cubicBezTo>
                  <a:cubicBezTo>
                    <a:pt x="0" y="852"/>
                    <a:pt x="851" y="0"/>
                    <a:pt x="1898" y="0"/>
                  </a:cubicBezTo>
                  <a:cubicBezTo>
                    <a:pt x="2944" y="0"/>
                    <a:pt x="3796" y="852"/>
                    <a:pt x="3796" y="1899"/>
                  </a:cubicBezTo>
                  <a:cubicBezTo>
                    <a:pt x="3796" y="2945"/>
                    <a:pt x="2944" y="3796"/>
                    <a:pt x="1898" y="3796"/>
                  </a:cubicBezTo>
                  <a:close/>
                  <a:moveTo>
                    <a:pt x="1898" y="80"/>
                  </a:moveTo>
                  <a:cubicBezTo>
                    <a:pt x="895" y="80"/>
                    <a:pt x="79" y="896"/>
                    <a:pt x="79" y="1899"/>
                  </a:cubicBezTo>
                  <a:cubicBezTo>
                    <a:pt x="79" y="2901"/>
                    <a:pt x="895" y="3717"/>
                    <a:pt x="1898" y="3717"/>
                  </a:cubicBezTo>
                  <a:cubicBezTo>
                    <a:pt x="2900" y="3717"/>
                    <a:pt x="3716" y="2901"/>
                    <a:pt x="3716" y="1899"/>
                  </a:cubicBezTo>
                  <a:cubicBezTo>
                    <a:pt x="3716" y="896"/>
                    <a:pt x="2900" y="80"/>
                    <a:pt x="1898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64"/>
            <p:cNvSpPr/>
            <p:nvPr/>
          </p:nvSpPr>
          <p:spPr>
            <a:xfrm>
              <a:off x="1181" y="2426"/>
              <a:ext cx="218" cy="5"/>
            </a:xfrm>
            <a:custGeom>
              <a:avLst/>
              <a:gdLst/>
              <a:ahLst/>
              <a:cxnLst/>
              <a:rect l="l" t="t" r="r" b="b"/>
              <a:pathLst>
                <a:path w="3632" h="80" extrusionOk="0">
                  <a:moveTo>
                    <a:pt x="3592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3592" y="0"/>
                    <a:pt x="3592" y="0"/>
                    <a:pt x="3592" y="0"/>
                  </a:cubicBezTo>
                  <a:cubicBezTo>
                    <a:pt x="3614" y="0"/>
                    <a:pt x="3632" y="18"/>
                    <a:pt x="3632" y="40"/>
                  </a:cubicBezTo>
                  <a:cubicBezTo>
                    <a:pt x="3632" y="62"/>
                    <a:pt x="3614" y="80"/>
                    <a:pt x="3592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64"/>
            <p:cNvSpPr/>
            <p:nvPr/>
          </p:nvSpPr>
          <p:spPr>
            <a:xfrm>
              <a:off x="1296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1702" y="1062"/>
                  </a:moveTo>
                  <a:cubicBezTo>
                    <a:pt x="1696" y="1062"/>
                    <a:pt x="1689" y="1060"/>
                    <a:pt x="1682" y="1056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6" y="69"/>
                    <a:pt x="0" y="45"/>
                    <a:pt x="11" y="26"/>
                  </a:cubicBezTo>
                  <a:cubicBezTo>
                    <a:pt x="22" y="7"/>
                    <a:pt x="46" y="0"/>
                    <a:pt x="65" y="11"/>
                  </a:cubicBezTo>
                  <a:cubicBezTo>
                    <a:pt x="1723" y="988"/>
                    <a:pt x="1723" y="988"/>
                    <a:pt x="1723" y="988"/>
                  </a:cubicBezTo>
                  <a:cubicBezTo>
                    <a:pt x="1742" y="999"/>
                    <a:pt x="1748" y="1023"/>
                    <a:pt x="1737" y="1042"/>
                  </a:cubicBezTo>
                  <a:cubicBezTo>
                    <a:pt x="1729" y="1055"/>
                    <a:pt x="1716" y="1062"/>
                    <a:pt x="1702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64"/>
            <p:cNvSpPr/>
            <p:nvPr/>
          </p:nvSpPr>
          <p:spPr>
            <a:xfrm>
              <a:off x="1287" y="2520"/>
              <a:ext cx="5" cy="54"/>
            </a:xfrm>
            <a:custGeom>
              <a:avLst/>
              <a:gdLst/>
              <a:ahLst/>
              <a:cxnLst/>
              <a:rect l="l" t="t" r="r" b="b"/>
              <a:pathLst>
                <a:path w="80" h="904" extrusionOk="0">
                  <a:moveTo>
                    <a:pt x="40" y="904"/>
                  </a:moveTo>
                  <a:cubicBezTo>
                    <a:pt x="18" y="904"/>
                    <a:pt x="0" y="886"/>
                    <a:pt x="0" y="86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864"/>
                    <a:pt x="80" y="864"/>
                    <a:pt x="80" y="864"/>
                  </a:cubicBezTo>
                  <a:cubicBezTo>
                    <a:pt x="80" y="886"/>
                    <a:pt x="62" y="904"/>
                    <a:pt x="40" y="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64"/>
            <p:cNvSpPr/>
            <p:nvPr/>
          </p:nvSpPr>
          <p:spPr>
            <a:xfrm>
              <a:off x="1306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03" y="1292"/>
                  </a:moveTo>
                  <a:cubicBezTo>
                    <a:pt x="386" y="1292"/>
                    <a:pt x="370" y="1281"/>
                    <a:pt x="365" y="1264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40"/>
                    <a:pt x="2" y="27"/>
                    <a:pt x="10" y="17"/>
                  </a:cubicBezTo>
                  <a:cubicBezTo>
                    <a:pt x="17" y="7"/>
                    <a:pt x="29" y="1"/>
                    <a:pt x="42" y="1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96" y="0"/>
                    <a:pt x="309" y="8"/>
                    <a:pt x="316" y="22"/>
                  </a:cubicBezTo>
                  <a:cubicBezTo>
                    <a:pt x="840" y="1017"/>
                    <a:pt x="840" y="1017"/>
                    <a:pt x="840" y="1017"/>
                  </a:cubicBezTo>
                  <a:cubicBezTo>
                    <a:pt x="850" y="1036"/>
                    <a:pt x="842" y="1061"/>
                    <a:pt x="823" y="1071"/>
                  </a:cubicBezTo>
                  <a:cubicBezTo>
                    <a:pt x="803" y="1081"/>
                    <a:pt x="779" y="1074"/>
                    <a:pt x="769" y="1054"/>
                  </a:cubicBezTo>
                  <a:cubicBezTo>
                    <a:pt x="257" y="80"/>
                    <a:pt x="257" y="80"/>
                    <a:pt x="257" y="80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441" y="1241"/>
                    <a:pt x="441" y="1241"/>
                    <a:pt x="441" y="1241"/>
                  </a:cubicBezTo>
                  <a:cubicBezTo>
                    <a:pt x="448" y="1262"/>
                    <a:pt x="435" y="1285"/>
                    <a:pt x="414" y="1291"/>
                  </a:cubicBezTo>
                  <a:cubicBezTo>
                    <a:pt x="411" y="1292"/>
                    <a:pt x="407" y="1292"/>
                    <a:pt x="403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64"/>
            <p:cNvSpPr/>
            <p:nvPr/>
          </p:nvSpPr>
          <p:spPr>
            <a:xfrm>
              <a:off x="1338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2" h="770" extrusionOk="0">
                  <a:moveTo>
                    <a:pt x="601" y="770"/>
                  </a:moveTo>
                  <a:cubicBezTo>
                    <a:pt x="589" y="770"/>
                    <a:pt x="578" y="765"/>
                    <a:pt x="570" y="75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" y="53"/>
                    <a:pt x="0" y="37"/>
                    <a:pt x="6" y="23"/>
                  </a:cubicBezTo>
                  <a:cubicBezTo>
                    <a:pt x="13" y="9"/>
                    <a:pt x="27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2" y="1"/>
                    <a:pt x="412" y="1"/>
                    <a:pt x="412" y="1"/>
                  </a:cubicBezTo>
                  <a:cubicBezTo>
                    <a:pt x="422" y="1"/>
                    <a:pt x="431" y="4"/>
                    <a:pt x="438" y="10"/>
                  </a:cubicBezTo>
                  <a:cubicBezTo>
                    <a:pt x="854" y="369"/>
                    <a:pt x="854" y="369"/>
                    <a:pt x="854" y="369"/>
                  </a:cubicBezTo>
                  <a:cubicBezTo>
                    <a:pt x="871" y="383"/>
                    <a:pt x="872" y="408"/>
                    <a:pt x="858" y="425"/>
                  </a:cubicBezTo>
                  <a:cubicBezTo>
                    <a:pt x="844" y="442"/>
                    <a:pt x="818" y="444"/>
                    <a:pt x="802" y="429"/>
                  </a:cubicBezTo>
                  <a:cubicBezTo>
                    <a:pt x="397" y="80"/>
                    <a:pt x="397" y="80"/>
                    <a:pt x="397" y="80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632" y="705"/>
                    <a:pt x="632" y="705"/>
                    <a:pt x="632" y="705"/>
                  </a:cubicBezTo>
                  <a:cubicBezTo>
                    <a:pt x="646" y="722"/>
                    <a:pt x="643" y="747"/>
                    <a:pt x="626" y="761"/>
                  </a:cubicBezTo>
                  <a:cubicBezTo>
                    <a:pt x="618" y="767"/>
                    <a:pt x="610" y="770"/>
                    <a:pt x="601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64"/>
            <p:cNvSpPr/>
            <p:nvPr/>
          </p:nvSpPr>
          <p:spPr>
            <a:xfrm>
              <a:off x="1179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45" y="1062"/>
                  </a:moveTo>
                  <a:cubicBezTo>
                    <a:pt x="32" y="1062"/>
                    <a:pt x="18" y="1055"/>
                    <a:pt x="11" y="1042"/>
                  </a:cubicBezTo>
                  <a:cubicBezTo>
                    <a:pt x="0" y="1023"/>
                    <a:pt x="6" y="999"/>
                    <a:pt x="25" y="988"/>
                  </a:cubicBezTo>
                  <a:cubicBezTo>
                    <a:pt x="1682" y="11"/>
                    <a:pt x="1682" y="11"/>
                    <a:pt x="1682" y="11"/>
                  </a:cubicBezTo>
                  <a:cubicBezTo>
                    <a:pt x="1701" y="0"/>
                    <a:pt x="1726" y="7"/>
                    <a:pt x="1737" y="26"/>
                  </a:cubicBezTo>
                  <a:cubicBezTo>
                    <a:pt x="1748" y="45"/>
                    <a:pt x="1742" y="69"/>
                    <a:pt x="1723" y="80"/>
                  </a:cubicBezTo>
                  <a:cubicBezTo>
                    <a:pt x="65" y="1056"/>
                    <a:pt x="65" y="1056"/>
                    <a:pt x="65" y="1056"/>
                  </a:cubicBezTo>
                  <a:cubicBezTo>
                    <a:pt x="59" y="1060"/>
                    <a:pt x="52" y="1062"/>
                    <a:pt x="45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64"/>
            <p:cNvSpPr/>
            <p:nvPr/>
          </p:nvSpPr>
          <p:spPr>
            <a:xfrm>
              <a:off x="1222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47" y="1292"/>
                  </a:moveTo>
                  <a:cubicBezTo>
                    <a:pt x="443" y="1292"/>
                    <a:pt x="439" y="1292"/>
                    <a:pt x="435" y="1291"/>
                  </a:cubicBezTo>
                  <a:cubicBezTo>
                    <a:pt x="414" y="1285"/>
                    <a:pt x="402" y="1262"/>
                    <a:pt x="408" y="1241"/>
                  </a:cubicBezTo>
                  <a:cubicBezTo>
                    <a:pt x="755" y="81"/>
                    <a:pt x="755" y="81"/>
                    <a:pt x="755" y="81"/>
                  </a:cubicBezTo>
                  <a:cubicBezTo>
                    <a:pt x="593" y="80"/>
                    <a:pt x="593" y="80"/>
                    <a:pt x="593" y="80"/>
                  </a:cubicBezTo>
                  <a:cubicBezTo>
                    <a:pt x="81" y="1054"/>
                    <a:pt x="81" y="1054"/>
                    <a:pt x="81" y="1054"/>
                  </a:cubicBezTo>
                  <a:cubicBezTo>
                    <a:pt x="70" y="1074"/>
                    <a:pt x="46" y="1081"/>
                    <a:pt x="27" y="1071"/>
                  </a:cubicBezTo>
                  <a:cubicBezTo>
                    <a:pt x="7" y="1061"/>
                    <a:pt x="0" y="1036"/>
                    <a:pt x="10" y="1017"/>
                  </a:cubicBezTo>
                  <a:cubicBezTo>
                    <a:pt x="533" y="22"/>
                    <a:pt x="533" y="22"/>
                    <a:pt x="533" y="22"/>
                  </a:cubicBezTo>
                  <a:cubicBezTo>
                    <a:pt x="540" y="8"/>
                    <a:pt x="554" y="0"/>
                    <a:pt x="569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21" y="1"/>
                    <a:pt x="832" y="7"/>
                    <a:pt x="840" y="17"/>
                  </a:cubicBezTo>
                  <a:cubicBezTo>
                    <a:pt x="847" y="27"/>
                    <a:pt x="850" y="40"/>
                    <a:pt x="846" y="52"/>
                  </a:cubicBezTo>
                  <a:cubicBezTo>
                    <a:pt x="485" y="1264"/>
                    <a:pt x="485" y="1264"/>
                    <a:pt x="485" y="1264"/>
                  </a:cubicBezTo>
                  <a:cubicBezTo>
                    <a:pt x="480" y="1281"/>
                    <a:pt x="464" y="1292"/>
                    <a:pt x="447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64"/>
            <p:cNvSpPr/>
            <p:nvPr/>
          </p:nvSpPr>
          <p:spPr>
            <a:xfrm>
              <a:off x="1189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3" h="770" extrusionOk="0">
                  <a:moveTo>
                    <a:pt x="272" y="770"/>
                  </a:moveTo>
                  <a:cubicBezTo>
                    <a:pt x="263" y="770"/>
                    <a:pt x="254" y="767"/>
                    <a:pt x="247" y="761"/>
                  </a:cubicBezTo>
                  <a:cubicBezTo>
                    <a:pt x="230" y="747"/>
                    <a:pt x="227" y="722"/>
                    <a:pt x="241" y="705"/>
                  </a:cubicBezTo>
                  <a:cubicBezTo>
                    <a:pt x="747" y="80"/>
                    <a:pt x="747" y="80"/>
                    <a:pt x="747" y="80"/>
                  </a:cubicBezTo>
                  <a:cubicBezTo>
                    <a:pt x="475" y="80"/>
                    <a:pt x="475" y="80"/>
                    <a:pt x="475" y="80"/>
                  </a:cubicBezTo>
                  <a:cubicBezTo>
                    <a:pt x="71" y="429"/>
                    <a:pt x="71" y="429"/>
                    <a:pt x="71" y="429"/>
                  </a:cubicBezTo>
                  <a:cubicBezTo>
                    <a:pt x="54" y="444"/>
                    <a:pt x="29" y="442"/>
                    <a:pt x="14" y="425"/>
                  </a:cubicBezTo>
                  <a:cubicBezTo>
                    <a:pt x="0" y="408"/>
                    <a:pt x="2" y="383"/>
                    <a:pt x="19" y="369"/>
                  </a:cubicBezTo>
                  <a:cubicBezTo>
                    <a:pt x="435" y="10"/>
                    <a:pt x="435" y="10"/>
                    <a:pt x="435" y="10"/>
                  </a:cubicBezTo>
                  <a:cubicBezTo>
                    <a:pt x="442" y="4"/>
                    <a:pt x="451" y="1"/>
                    <a:pt x="461" y="1"/>
                  </a:cubicBezTo>
                  <a:cubicBezTo>
                    <a:pt x="830" y="0"/>
                    <a:pt x="830" y="0"/>
                    <a:pt x="830" y="0"/>
                  </a:cubicBezTo>
                  <a:cubicBezTo>
                    <a:pt x="831" y="0"/>
                    <a:pt x="831" y="0"/>
                    <a:pt x="831" y="0"/>
                  </a:cubicBezTo>
                  <a:cubicBezTo>
                    <a:pt x="846" y="0"/>
                    <a:pt x="860" y="9"/>
                    <a:pt x="866" y="23"/>
                  </a:cubicBezTo>
                  <a:cubicBezTo>
                    <a:pt x="873" y="37"/>
                    <a:pt x="871" y="53"/>
                    <a:pt x="861" y="65"/>
                  </a:cubicBezTo>
                  <a:cubicBezTo>
                    <a:pt x="303" y="755"/>
                    <a:pt x="303" y="755"/>
                    <a:pt x="303" y="755"/>
                  </a:cubicBezTo>
                  <a:cubicBezTo>
                    <a:pt x="295" y="765"/>
                    <a:pt x="283" y="770"/>
                    <a:pt x="272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64"/>
            <p:cNvSpPr/>
            <p:nvPr/>
          </p:nvSpPr>
          <p:spPr>
            <a:xfrm>
              <a:off x="1287" y="2479"/>
              <a:ext cx="5" cy="28"/>
            </a:xfrm>
            <a:custGeom>
              <a:avLst/>
              <a:gdLst/>
              <a:ahLst/>
              <a:cxnLst/>
              <a:rect l="l" t="t" r="r" b="b"/>
              <a:pathLst>
                <a:path w="80" h="464" extrusionOk="0">
                  <a:moveTo>
                    <a:pt x="40" y="464"/>
                  </a:moveTo>
                  <a:cubicBezTo>
                    <a:pt x="18" y="464"/>
                    <a:pt x="0" y="446"/>
                    <a:pt x="0" y="4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424"/>
                    <a:pt x="80" y="424"/>
                    <a:pt x="80" y="424"/>
                  </a:cubicBezTo>
                  <a:cubicBezTo>
                    <a:pt x="80" y="446"/>
                    <a:pt x="62" y="464"/>
                    <a:pt x="40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64"/>
            <p:cNvSpPr/>
            <p:nvPr/>
          </p:nvSpPr>
          <p:spPr>
            <a:xfrm>
              <a:off x="1287" y="2453"/>
              <a:ext cx="5" cy="18"/>
            </a:xfrm>
            <a:custGeom>
              <a:avLst/>
              <a:gdLst/>
              <a:ahLst/>
              <a:cxnLst/>
              <a:rect l="l" t="t" r="r" b="b"/>
              <a:pathLst>
                <a:path w="80" h="299" extrusionOk="0">
                  <a:moveTo>
                    <a:pt x="40" y="299"/>
                  </a:moveTo>
                  <a:cubicBezTo>
                    <a:pt x="18" y="299"/>
                    <a:pt x="0" y="281"/>
                    <a:pt x="0" y="25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259"/>
                    <a:pt x="80" y="259"/>
                    <a:pt x="80" y="259"/>
                  </a:cubicBezTo>
                  <a:cubicBezTo>
                    <a:pt x="80" y="281"/>
                    <a:pt x="62" y="299"/>
                    <a:pt x="40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64"/>
            <p:cNvSpPr/>
            <p:nvPr/>
          </p:nvSpPr>
          <p:spPr>
            <a:xfrm>
              <a:off x="1287" y="2437"/>
              <a:ext cx="5" cy="12"/>
            </a:xfrm>
            <a:custGeom>
              <a:avLst/>
              <a:gdLst/>
              <a:ahLst/>
              <a:cxnLst/>
              <a:rect l="l" t="t" r="r" b="b"/>
              <a:pathLst>
                <a:path w="80" h="200" extrusionOk="0">
                  <a:moveTo>
                    <a:pt x="40" y="200"/>
                  </a:moveTo>
                  <a:cubicBezTo>
                    <a:pt x="18" y="200"/>
                    <a:pt x="0" y="182"/>
                    <a:pt x="0" y="1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160"/>
                    <a:pt x="80" y="160"/>
                    <a:pt x="80" y="160"/>
                  </a:cubicBezTo>
                  <a:cubicBezTo>
                    <a:pt x="80" y="182"/>
                    <a:pt x="62" y="200"/>
                    <a:pt x="40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64"/>
            <p:cNvSpPr/>
            <p:nvPr/>
          </p:nvSpPr>
          <p:spPr>
            <a:xfrm>
              <a:off x="1279" y="2393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76" y="352"/>
                  </a:moveTo>
                  <a:cubicBezTo>
                    <a:pt x="79" y="352"/>
                    <a:pt x="0" y="273"/>
                    <a:pt x="0" y="176"/>
                  </a:cubicBezTo>
                  <a:cubicBezTo>
                    <a:pt x="0" y="79"/>
                    <a:pt x="79" y="0"/>
                    <a:pt x="176" y="0"/>
                  </a:cubicBezTo>
                  <a:cubicBezTo>
                    <a:pt x="273" y="0"/>
                    <a:pt x="352" y="79"/>
                    <a:pt x="352" y="176"/>
                  </a:cubicBezTo>
                  <a:cubicBezTo>
                    <a:pt x="352" y="273"/>
                    <a:pt x="273" y="352"/>
                    <a:pt x="176" y="352"/>
                  </a:cubicBezTo>
                  <a:close/>
                  <a:moveTo>
                    <a:pt x="176" y="80"/>
                  </a:moveTo>
                  <a:cubicBezTo>
                    <a:pt x="123" y="80"/>
                    <a:pt x="80" y="123"/>
                    <a:pt x="80" y="176"/>
                  </a:cubicBezTo>
                  <a:cubicBezTo>
                    <a:pt x="80" y="229"/>
                    <a:pt x="123" y="272"/>
                    <a:pt x="176" y="272"/>
                  </a:cubicBezTo>
                  <a:cubicBezTo>
                    <a:pt x="229" y="272"/>
                    <a:pt x="272" y="229"/>
                    <a:pt x="272" y="176"/>
                  </a:cubicBezTo>
                  <a:cubicBezTo>
                    <a:pt x="272" y="123"/>
                    <a:pt x="229" y="80"/>
                    <a:pt x="176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64"/>
            <p:cNvSpPr/>
            <p:nvPr/>
          </p:nvSpPr>
          <p:spPr>
            <a:xfrm>
              <a:off x="1242" y="2404"/>
              <a:ext cx="42" cy="5"/>
            </a:xfrm>
            <a:custGeom>
              <a:avLst/>
              <a:gdLst/>
              <a:ahLst/>
              <a:cxnLst/>
              <a:rect l="l" t="t" r="r" b="b"/>
              <a:pathLst>
                <a:path w="699" h="80" extrusionOk="0">
                  <a:moveTo>
                    <a:pt x="659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81" y="0"/>
                    <a:pt x="699" y="18"/>
                    <a:pt x="699" y="40"/>
                  </a:cubicBezTo>
                  <a:cubicBezTo>
                    <a:pt x="699" y="62"/>
                    <a:pt x="681" y="80"/>
                    <a:pt x="659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64"/>
            <p:cNvSpPr/>
            <p:nvPr/>
          </p:nvSpPr>
          <p:spPr>
            <a:xfrm>
              <a:off x="1266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5" h="103" extrusionOk="0">
                  <a:moveTo>
                    <a:pt x="293" y="103"/>
                  </a:moveTo>
                  <a:cubicBezTo>
                    <a:pt x="292" y="103"/>
                    <a:pt x="291" y="103"/>
                    <a:pt x="289" y="103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17" y="78"/>
                    <a:pt x="0" y="58"/>
                    <a:pt x="3" y="36"/>
                  </a:cubicBezTo>
                  <a:cubicBezTo>
                    <a:pt x="5" y="15"/>
                    <a:pt x="24" y="0"/>
                    <a:pt x="46" y="0"/>
                  </a:cubicBezTo>
                  <a:cubicBezTo>
                    <a:pt x="297" y="24"/>
                    <a:pt x="297" y="24"/>
                    <a:pt x="297" y="24"/>
                  </a:cubicBezTo>
                  <a:cubicBezTo>
                    <a:pt x="319" y="26"/>
                    <a:pt x="335" y="45"/>
                    <a:pt x="333" y="67"/>
                  </a:cubicBezTo>
                  <a:cubicBezTo>
                    <a:pt x="331" y="88"/>
                    <a:pt x="314" y="103"/>
                    <a:pt x="2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64"/>
            <p:cNvSpPr/>
            <p:nvPr/>
          </p:nvSpPr>
          <p:spPr>
            <a:xfrm>
              <a:off x="1239" y="2401"/>
              <a:ext cx="8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95" y="128"/>
                  </a:moveTo>
                  <a:cubicBezTo>
                    <a:pt x="86" y="128"/>
                    <a:pt x="77" y="125"/>
                    <a:pt x="70" y="118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" y="60"/>
                    <a:pt x="0" y="35"/>
                    <a:pt x="14" y="18"/>
                  </a:cubicBezTo>
                  <a:cubicBezTo>
                    <a:pt x="29" y="1"/>
                    <a:pt x="54" y="0"/>
                    <a:pt x="70" y="14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38" y="72"/>
                    <a:pt x="140" y="97"/>
                    <a:pt x="126" y="114"/>
                  </a:cubicBezTo>
                  <a:cubicBezTo>
                    <a:pt x="118" y="123"/>
                    <a:pt x="107" y="128"/>
                    <a:pt x="9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64"/>
            <p:cNvSpPr/>
            <p:nvPr/>
          </p:nvSpPr>
          <p:spPr>
            <a:xfrm>
              <a:off x="1287" y="2375"/>
              <a:ext cx="5" cy="23"/>
            </a:xfrm>
            <a:custGeom>
              <a:avLst/>
              <a:gdLst/>
              <a:ahLst/>
              <a:cxnLst/>
              <a:rect l="l" t="t" r="r" b="b"/>
              <a:pathLst>
                <a:path w="80" h="381" extrusionOk="0">
                  <a:moveTo>
                    <a:pt x="40" y="381"/>
                  </a:moveTo>
                  <a:cubicBezTo>
                    <a:pt x="18" y="381"/>
                    <a:pt x="0" y="363"/>
                    <a:pt x="0" y="3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341"/>
                    <a:pt x="80" y="341"/>
                    <a:pt x="80" y="341"/>
                  </a:cubicBezTo>
                  <a:cubicBezTo>
                    <a:pt x="80" y="363"/>
                    <a:pt x="62" y="381"/>
                    <a:pt x="40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64"/>
            <p:cNvSpPr/>
            <p:nvPr/>
          </p:nvSpPr>
          <p:spPr>
            <a:xfrm>
              <a:off x="1263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9" h="188" extrusionOk="0">
                  <a:moveTo>
                    <a:pt x="95" y="188"/>
                  </a:moveTo>
                  <a:cubicBezTo>
                    <a:pt x="43" y="188"/>
                    <a:pt x="0" y="146"/>
                    <a:pt x="0" y="94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147" y="0"/>
                    <a:pt x="189" y="42"/>
                    <a:pt x="189" y="94"/>
                  </a:cubicBezTo>
                  <a:cubicBezTo>
                    <a:pt x="189" y="146"/>
                    <a:pt x="147" y="188"/>
                    <a:pt x="95" y="188"/>
                  </a:cubicBezTo>
                  <a:close/>
                  <a:moveTo>
                    <a:pt x="95" y="79"/>
                  </a:moveTo>
                  <a:cubicBezTo>
                    <a:pt x="87" y="79"/>
                    <a:pt x="80" y="86"/>
                    <a:pt x="80" y="94"/>
                  </a:cubicBezTo>
                  <a:cubicBezTo>
                    <a:pt x="80" y="110"/>
                    <a:pt x="110" y="110"/>
                    <a:pt x="110" y="94"/>
                  </a:cubicBezTo>
                  <a:cubicBezTo>
                    <a:pt x="110" y="86"/>
                    <a:pt x="103" y="79"/>
                    <a:pt x="95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64"/>
            <p:cNvSpPr/>
            <p:nvPr/>
          </p:nvSpPr>
          <p:spPr>
            <a:xfrm>
              <a:off x="1296" y="2404"/>
              <a:ext cx="39" cy="5"/>
            </a:xfrm>
            <a:custGeom>
              <a:avLst/>
              <a:gdLst/>
              <a:ahLst/>
              <a:cxnLst/>
              <a:rect l="l" t="t" r="r" b="b"/>
              <a:pathLst>
                <a:path w="683" h="80" extrusionOk="0">
                  <a:moveTo>
                    <a:pt x="643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43" y="0"/>
                    <a:pt x="643" y="0"/>
                    <a:pt x="643" y="0"/>
                  </a:cubicBezTo>
                  <a:cubicBezTo>
                    <a:pt x="665" y="0"/>
                    <a:pt x="683" y="18"/>
                    <a:pt x="683" y="40"/>
                  </a:cubicBezTo>
                  <a:cubicBezTo>
                    <a:pt x="683" y="62"/>
                    <a:pt x="665" y="80"/>
                    <a:pt x="643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64"/>
            <p:cNvSpPr/>
            <p:nvPr/>
          </p:nvSpPr>
          <p:spPr>
            <a:xfrm>
              <a:off x="1294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4" h="105" extrusionOk="0">
                  <a:moveTo>
                    <a:pt x="42" y="105"/>
                  </a:moveTo>
                  <a:cubicBezTo>
                    <a:pt x="21" y="105"/>
                    <a:pt x="4" y="90"/>
                    <a:pt x="2" y="69"/>
                  </a:cubicBezTo>
                  <a:cubicBezTo>
                    <a:pt x="0" y="47"/>
                    <a:pt x="16" y="28"/>
                    <a:pt x="38" y="26"/>
                  </a:cubicBezTo>
                  <a:cubicBezTo>
                    <a:pt x="289" y="2"/>
                    <a:pt x="289" y="2"/>
                    <a:pt x="289" y="2"/>
                  </a:cubicBezTo>
                  <a:cubicBezTo>
                    <a:pt x="310" y="0"/>
                    <a:pt x="330" y="16"/>
                    <a:pt x="332" y="38"/>
                  </a:cubicBezTo>
                  <a:cubicBezTo>
                    <a:pt x="334" y="60"/>
                    <a:pt x="318" y="80"/>
                    <a:pt x="296" y="82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4" y="105"/>
                    <a:pt x="43" y="105"/>
                    <a:pt x="42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64"/>
            <p:cNvSpPr/>
            <p:nvPr/>
          </p:nvSpPr>
          <p:spPr>
            <a:xfrm>
              <a:off x="1331" y="2401"/>
              <a:ext cx="9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45" y="128"/>
                  </a:moveTo>
                  <a:cubicBezTo>
                    <a:pt x="34" y="128"/>
                    <a:pt x="22" y="123"/>
                    <a:pt x="15" y="114"/>
                  </a:cubicBezTo>
                  <a:cubicBezTo>
                    <a:pt x="0" y="97"/>
                    <a:pt x="2" y="72"/>
                    <a:pt x="19" y="5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86" y="0"/>
                    <a:pt x="112" y="1"/>
                    <a:pt x="126" y="18"/>
                  </a:cubicBezTo>
                  <a:cubicBezTo>
                    <a:pt x="140" y="35"/>
                    <a:pt x="138" y="60"/>
                    <a:pt x="122" y="74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63" y="124"/>
                    <a:pt x="54" y="128"/>
                    <a:pt x="4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64"/>
            <p:cNvSpPr/>
            <p:nvPr/>
          </p:nvSpPr>
          <p:spPr>
            <a:xfrm>
              <a:off x="1306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94" y="188"/>
                  </a:moveTo>
                  <a:cubicBezTo>
                    <a:pt x="42" y="188"/>
                    <a:pt x="0" y="146"/>
                    <a:pt x="0" y="94"/>
                  </a:cubicBezTo>
                  <a:cubicBezTo>
                    <a:pt x="0" y="42"/>
                    <a:pt x="42" y="0"/>
                    <a:pt x="94" y="0"/>
                  </a:cubicBezTo>
                  <a:cubicBezTo>
                    <a:pt x="146" y="0"/>
                    <a:pt x="188" y="42"/>
                    <a:pt x="188" y="94"/>
                  </a:cubicBezTo>
                  <a:cubicBezTo>
                    <a:pt x="188" y="146"/>
                    <a:pt x="146" y="188"/>
                    <a:pt x="94" y="188"/>
                  </a:cubicBezTo>
                  <a:close/>
                  <a:moveTo>
                    <a:pt x="94" y="79"/>
                  </a:moveTo>
                  <a:cubicBezTo>
                    <a:pt x="86" y="79"/>
                    <a:pt x="79" y="86"/>
                    <a:pt x="79" y="94"/>
                  </a:cubicBezTo>
                  <a:cubicBezTo>
                    <a:pt x="79" y="110"/>
                    <a:pt x="109" y="110"/>
                    <a:pt x="109" y="94"/>
                  </a:cubicBezTo>
                  <a:cubicBezTo>
                    <a:pt x="109" y="86"/>
                    <a:pt x="102" y="79"/>
                    <a:pt x="94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3" name="Google Shape;1233;p64"/>
          <p:cNvGrpSpPr/>
          <p:nvPr/>
        </p:nvGrpSpPr>
        <p:grpSpPr>
          <a:xfrm>
            <a:off x="26570818" y="37833841"/>
            <a:ext cx="1257819" cy="2515639"/>
            <a:chOff x="1176" y="2347"/>
            <a:chExt cx="228" cy="228"/>
          </a:xfrm>
        </p:grpSpPr>
        <p:sp>
          <p:nvSpPr>
            <p:cNvPr id="1234" name="Google Shape;1234;p64"/>
            <p:cNvSpPr/>
            <p:nvPr/>
          </p:nvSpPr>
          <p:spPr>
            <a:xfrm>
              <a:off x="1176" y="2347"/>
              <a:ext cx="228" cy="228"/>
            </a:xfrm>
            <a:custGeom>
              <a:avLst/>
              <a:gdLst/>
              <a:ahLst/>
              <a:cxnLst/>
              <a:rect l="l" t="t" r="r" b="b"/>
              <a:pathLst>
                <a:path w="3796" h="3796" extrusionOk="0">
                  <a:moveTo>
                    <a:pt x="1898" y="3796"/>
                  </a:moveTo>
                  <a:cubicBezTo>
                    <a:pt x="851" y="3796"/>
                    <a:pt x="0" y="2945"/>
                    <a:pt x="0" y="1899"/>
                  </a:cubicBezTo>
                  <a:cubicBezTo>
                    <a:pt x="0" y="852"/>
                    <a:pt x="851" y="0"/>
                    <a:pt x="1898" y="0"/>
                  </a:cubicBezTo>
                  <a:cubicBezTo>
                    <a:pt x="2944" y="0"/>
                    <a:pt x="3796" y="852"/>
                    <a:pt x="3796" y="1899"/>
                  </a:cubicBezTo>
                  <a:cubicBezTo>
                    <a:pt x="3796" y="2945"/>
                    <a:pt x="2944" y="3796"/>
                    <a:pt x="1898" y="3796"/>
                  </a:cubicBezTo>
                  <a:close/>
                  <a:moveTo>
                    <a:pt x="1898" y="80"/>
                  </a:moveTo>
                  <a:cubicBezTo>
                    <a:pt x="895" y="80"/>
                    <a:pt x="79" y="896"/>
                    <a:pt x="79" y="1899"/>
                  </a:cubicBezTo>
                  <a:cubicBezTo>
                    <a:pt x="79" y="2901"/>
                    <a:pt x="895" y="3717"/>
                    <a:pt x="1898" y="3717"/>
                  </a:cubicBezTo>
                  <a:cubicBezTo>
                    <a:pt x="2900" y="3717"/>
                    <a:pt x="3716" y="2901"/>
                    <a:pt x="3716" y="1899"/>
                  </a:cubicBezTo>
                  <a:cubicBezTo>
                    <a:pt x="3716" y="896"/>
                    <a:pt x="2900" y="80"/>
                    <a:pt x="1898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64"/>
            <p:cNvSpPr/>
            <p:nvPr/>
          </p:nvSpPr>
          <p:spPr>
            <a:xfrm>
              <a:off x="1181" y="2426"/>
              <a:ext cx="218" cy="5"/>
            </a:xfrm>
            <a:custGeom>
              <a:avLst/>
              <a:gdLst/>
              <a:ahLst/>
              <a:cxnLst/>
              <a:rect l="l" t="t" r="r" b="b"/>
              <a:pathLst>
                <a:path w="3632" h="80" extrusionOk="0">
                  <a:moveTo>
                    <a:pt x="3592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3592" y="0"/>
                    <a:pt x="3592" y="0"/>
                    <a:pt x="3592" y="0"/>
                  </a:cubicBezTo>
                  <a:cubicBezTo>
                    <a:pt x="3614" y="0"/>
                    <a:pt x="3632" y="18"/>
                    <a:pt x="3632" y="40"/>
                  </a:cubicBezTo>
                  <a:cubicBezTo>
                    <a:pt x="3632" y="62"/>
                    <a:pt x="3614" y="80"/>
                    <a:pt x="3592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64"/>
            <p:cNvSpPr/>
            <p:nvPr/>
          </p:nvSpPr>
          <p:spPr>
            <a:xfrm>
              <a:off x="1296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1702" y="1062"/>
                  </a:moveTo>
                  <a:cubicBezTo>
                    <a:pt x="1696" y="1062"/>
                    <a:pt x="1689" y="1060"/>
                    <a:pt x="1682" y="1056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6" y="69"/>
                    <a:pt x="0" y="45"/>
                    <a:pt x="11" y="26"/>
                  </a:cubicBezTo>
                  <a:cubicBezTo>
                    <a:pt x="22" y="7"/>
                    <a:pt x="46" y="0"/>
                    <a:pt x="65" y="11"/>
                  </a:cubicBezTo>
                  <a:cubicBezTo>
                    <a:pt x="1723" y="988"/>
                    <a:pt x="1723" y="988"/>
                    <a:pt x="1723" y="988"/>
                  </a:cubicBezTo>
                  <a:cubicBezTo>
                    <a:pt x="1742" y="999"/>
                    <a:pt x="1748" y="1023"/>
                    <a:pt x="1737" y="1042"/>
                  </a:cubicBezTo>
                  <a:cubicBezTo>
                    <a:pt x="1729" y="1055"/>
                    <a:pt x="1716" y="1062"/>
                    <a:pt x="1702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64"/>
            <p:cNvSpPr/>
            <p:nvPr/>
          </p:nvSpPr>
          <p:spPr>
            <a:xfrm>
              <a:off x="1287" y="2520"/>
              <a:ext cx="5" cy="54"/>
            </a:xfrm>
            <a:custGeom>
              <a:avLst/>
              <a:gdLst/>
              <a:ahLst/>
              <a:cxnLst/>
              <a:rect l="l" t="t" r="r" b="b"/>
              <a:pathLst>
                <a:path w="80" h="904" extrusionOk="0">
                  <a:moveTo>
                    <a:pt x="40" y="904"/>
                  </a:moveTo>
                  <a:cubicBezTo>
                    <a:pt x="18" y="904"/>
                    <a:pt x="0" y="886"/>
                    <a:pt x="0" y="86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864"/>
                    <a:pt x="80" y="864"/>
                    <a:pt x="80" y="864"/>
                  </a:cubicBezTo>
                  <a:cubicBezTo>
                    <a:pt x="80" y="886"/>
                    <a:pt x="62" y="904"/>
                    <a:pt x="40" y="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64"/>
            <p:cNvSpPr/>
            <p:nvPr/>
          </p:nvSpPr>
          <p:spPr>
            <a:xfrm>
              <a:off x="1306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03" y="1292"/>
                  </a:moveTo>
                  <a:cubicBezTo>
                    <a:pt x="386" y="1292"/>
                    <a:pt x="370" y="1281"/>
                    <a:pt x="365" y="1264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40"/>
                    <a:pt x="2" y="27"/>
                    <a:pt x="10" y="17"/>
                  </a:cubicBezTo>
                  <a:cubicBezTo>
                    <a:pt x="17" y="7"/>
                    <a:pt x="29" y="1"/>
                    <a:pt x="42" y="1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96" y="0"/>
                    <a:pt x="309" y="8"/>
                    <a:pt x="316" y="22"/>
                  </a:cubicBezTo>
                  <a:cubicBezTo>
                    <a:pt x="840" y="1017"/>
                    <a:pt x="840" y="1017"/>
                    <a:pt x="840" y="1017"/>
                  </a:cubicBezTo>
                  <a:cubicBezTo>
                    <a:pt x="850" y="1036"/>
                    <a:pt x="842" y="1061"/>
                    <a:pt x="823" y="1071"/>
                  </a:cubicBezTo>
                  <a:cubicBezTo>
                    <a:pt x="803" y="1081"/>
                    <a:pt x="779" y="1074"/>
                    <a:pt x="769" y="1054"/>
                  </a:cubicBezTo>
                  <a:cubicBezTo>
                    <a:pt x="257" y="80"/>
                    <a:pt x="257" y="80"/>
                    <a:pt x="257" y="80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441" y="1241"/>
                    <a:pt x="441" y="1241"/>
                    <a:pt x="441" y="1241"/>
                  </a:cubicBezTo>
                  <a:cubicBezTo>
                    <a:pt x="448" y="1262"/>
                    <a:pt x="435" y="1285"/>
                    <a:pt x="414" y="1291"/>
                  </a:cubicBezTo>
                  <a:cubicBezTo>
                    <a:pt x="411" y="1292"/>
                    <a:pt x="407" y="1292"/>
                    <a:pt x="403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64"/>
            <p:cNvSpPr/>
            <p:nvPr/>
          </p:nvSpPr>
          <p:spPr>
            <a:xfrm>
              <a:off x="1338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2" h="770" extrusionOk="0">
                  <a:moveTo>
                    <a:pt x="601" y="770"/>
                  </a:moveTo>
                  <a:cubicBezTo>
                    <a:pt x="589" y="770"/>
                    <a:pt x="578" y="765"/>
                    <a:pt x="570" y="75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" y="53"/>
                    <a:pt x="0" y="37"/>
                    <a:pt x="6" y="23"/>
                  </a:cubicBezTo>
                  <a:cubicBezTo>
                    <a:pt x="13" y="9"/>
                    <a:pt x="27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2" y="1"/>
                    <a:pt x="412" y="1"/>
                    <a:pt x="412" y="1"/>
                  </a:cubicBezTo>
                  <a:cubicBezTo>
                    <a:pt x="422" y="1"/>
                    <a:pt x="431" y="4"/>
                    <a:pt x="438" y="10"/>
                  </a:cubicBezTo>
                  <a:cubicBezTo>
                    <a:pt x="854" y="369"/>
                    <a:pt x="854" y="369"/>
                    <a:pt x="854" y="369"/>
                  </a:cubicBezTo>
                  <a:cubicBezTo>
                    <a:pt x="871" y="383"/>
                    <a:pt x="872" y="408"/>
                    <a:pt x="858" y="425"/>
                  </a:cubicBezTo>
                  <a:cubicBezTo>
                    <a:pt x="844" y="442"/>
                    <a:pt x="818" y="444"/>
                    <a:pt x="802" y="429"/>
                  </a:cubicBezTo>
                  <a:cubicBezTo>
                    <a:pt x="397" y="80"/>
                    <a:pt x="397" y="80"/>
                    <a:pt x="397" y="80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632" y="705"/>
                    <a:pt x="632" y="705"/>
                    <a:pt x="632" y="705"/>
                  </a:cubicBezTo>
                  <a:cubicBezTo>
                    <a:pt x="646" y="722"/>
                    <a:pt x="643" y="747"/>
                    <a:pt x="626" y="761"/>
                  </a:cubicBezTo>
                  <a:cubicBezTo>
                    <a:pt x="618" y="767"/>
                    <a:pt x="610" y="770"/>
                    <a:pt x="601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64"/>
            <p:cNvSpPr/>
            <p:nvPr/>
          </p:nvSpPr>
          <p:spPr>
            <a:xfrm>
              <a:off x="1179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45" y="1062"/>
                  </a:moveTo>
                  <a:cubicBezTo>
                    <a:pt x="32" y="1062"/>
                    <a:pt x="18" y="1055"/>
                    <a:pt x="11" y="1042"/>
                  </a:cubicBezTo>
                  <a:cubicBezTo>
                    <a:pt x="0" y="1023"/>
                    <a:pt x="6" y="999"/>
                    <a:pt x="25" y="988"/>
                  </a:cubicBezTo>
                  <a:cubicBezTo>
                    <a:pt x="1682" y="11"/>
                    <a:pt x="1682" y="11"/>
                    <a:pt x="1682" y="11"/>
                  </a:cubicBezTo>
                  <a:cubicBezTo>
                    <a:pt x="1701" y="0"/>
                    <a:pt x="1726" y="7"/>
                    <a:pt x="1737" y="26"/>
                  </a:cubicBezTo>
                  <a:cubicBezTo>
                    <a:pt x="1748" y="45"/>
                    <a:pt x="1742" y="69"/>
                    <a:pt x="1723" y="80"/>
                  </a:cubicBezTo>
                  <a:cubicBezTo>
                    <a:pt x="65" y="1056"/>
                    <a:pt x="65" y="1056"/>
                    <a:pt x="65" y="1056"/>
                  </a:cubicBezTo>
                  <a:cubicBezTo>
                    <a:pt x="59" y="1060"/>
                    <a:pt x="52" y="1062"/>
                    <a:pt x="45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64"/>
            <p:cNvSpPr/>
            <p:nvPr/>
          </p:nvSpPr>
          <p:spPr>
            <a:xfrm>
              <a:off x="1222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47" y="1292"/>
                  </a:moveTo>
                  <a:cubicBezTo>
                    <a:pt x="443" y="1292"/>
                    <a:pt x="439" y="1292"/>
                    <a:pt x="435" y="1291"/>
                  </a:cubicBezTo>
                  <a:cubicBezTo>
                    <a:pt x="414" y="1285"/>
                    <a:pt x="402" y="1262"/>
                    <a:pt x="408" y="1241"/>
                  </a:cubicBezTo>
                  <a:cubicBezTo>
                    <a:pt x="755" y="81"/>
                    <a:pt x="755" y="81"/>
                    <a:pt x="755" y="81"/>
                  </a:cubicBezTo>
                  <a:cubicBezTo>
                    <a:pt x="593" y="80"/>
                    <a:pt x="593" y="80"/>
                    <a:pt x="593" y="80"/>
                  </a:cubicBezTo>
                  <a:cubicBezTo>
                    <a:pt x="81" y="1054"/>
                    <a:pt x="81" y="1054"/>
                    <a:pt x="81" y="1054"/>
                  </a:cubicBezTo>
                  <a:cubicBezTo>
                    <a:pt x="70" y="1074"/>
                    <a:pt x="46" y="1081"/>
                    <a:pt x="27" y="1071"/>
                  </a:cubicBezTo>
                  <a:cubicBezTo>
                    <a:pt x="7" y="1061"/>
                    <a:pt x="0" y="1036"/>
                    <a:pt x="10" y="1017"/>
                  </a:cubicBezTo>
                  <a:cubicBezTo>
                    <a:pt x="533" y="22"/>
                    <a:pt x="533" y="22"/>
                    <a:pt x="533" y="22"/>
                  </a:cubicBezTo>
                  <a:cubicBezTo>
                    <a:pt x="540" y="8"/>
                    <a:pt x="554" y="0"/>
                    <a:pt x="569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21" y="1"/>
                    <a:pt x="832" y="7"/>
                    <a:pt x="840" y="17"/>
                  </a:cubicBezTo>
                  <a:cubicBezTo>
                    <a:pt x="847" y="27"/>
                    <a:pt x="850" y="40"/>
                    <a:pt x="846" y="52"/>
                  </a:cubicBezTo>
                  <a:cubicBezTo>
                    <a:pt x="485" y="1264"/>
                    <a:pt x="485" y="1264"/>
                    <a:pt x="485" y="1264"/>
                  </a:cubicBezTo>
                  <a:cubicBezTo>
                    <a:pt x="480" y="1281"/>
                    <a:pt x="464" y="1292"/>
                    <a:pt x="447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64"/>
            <p:cNvSpPr/>
            <p:nvPr/>
          </p:nvSpPr>
          <p:spPr>
            <a:xfrm>
              <a:off x="1189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3" h="770" extrusionOk="0">
                  <a:moveTo>
                    <a:pt x="272" y="770"/>
                  </a:moveTo>
                  <a:cubicBezTo>
                    <a:pt x="263" y="770"/>
                    <a:pt x="254" y="767"/>
                    <a:pt x="247" y="761"/>
                  </a:cubicBezTo>
                  <a:cubicBezTo>
                    <a:pt x="230" y="747"/>
                    <a:pt x="227" y="722"/>
                    <a:pt x="241" y="705"/>
                  </a:cubicBezTo>
                  <a:cubicBezTo>
                    <a:pt x="747" y="80"/>
                    <a:pt x="747" y="80"/>
                    <a:pt x="747" y="80"/>
                  </a:cubicBezTo>
                  <a:cubicBezTo>
                    <a:pt x="475" y="80"/>
                    <a:pt x="475" y="80"/>
                    <a:pt x="475" y="80"/>
                  </a:cubicBezTo>
                  <a:cubicBezTo>
                    <a:pt x="71" y="429"/>
                    <a:pt x="71" y="429"/>
                    <a:pt x="71" y="429"/>
                  </a:cubicBezTo>
                  <a:cubicBezTo>
                    <a:pt x="54" y="444"/>
                    <a:pt x="29" y="442"/>
                    <a:pt x="14" y="425"/>
                  </a:cubicBezTo>
                  <a:cubicBezTo>
                    <a:pt x="0" y="408"/>
                    <a:pt x="2" y="383"/>
                    <a:pt x="19" y="369"/>
                  </a:cubicBezTo>
                  <a:cubicBezTo>
                    <a:pt x="435" y="10"/>
                    <a:pt x="435" y="10"/>
                    <a:pt x="435" y="10"/>
                  </a:cubicBezTo>
                  <a:cubicBezTo>
                    <a:pt x="442" y="4"/>
                    <a:pt x="451" y="1"/>
                    <a:pt x="461" y="1"/>
                  </a:cubicBezTo>
                  <a:cubicBezTo>
                    <a:pt x="830" y="0"/>
                    <a:pt x="830" y="0"/>
                    <a:pt x="830" y="0"/>
                  </a:cubicBezTo>
                  <a:cubicBezTo>
                    <a:pt x="831" y="0"/>
                    <a:pt x="831" y="0"/>
                    <a:pt x="831" y="0"/>
                  </a:cubicBezTo>
                  <a:cubicBezTo>
                    <a:pt x="846" y="0"/>
                    <a:pt x="860" y="9"/>
                    <a:pt x="866" y="23"/>
                  </a:cubicBezTo>
                  <a:cubicBezTo>
                    <a:pt x="873" y="37"/>
                    <a:pt x="871" y="53"/>
                    <a:pt x="861" y="65"/>
                  </a:cubicBezTo>
                  <a:cubicBezTo>
                    <a:pt x="303" y="755"/>
                    <a:pt x="303" y="755"/>
                    <a:pt x="303" y="755"/>
                  </a:cubicBezTo>
                  <a:cubicBezTo>
                    <a:pt x="295" y="765"/>
                    <a:pt x="283" y="770"/>
                    <a:pt x="272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64"/>
            <p:cNvSpPr/>
            <p:nvPr/>
          </p:nvSpPr>
          <p:spPr>
            <a:xfrm>
              <a:off x="1287" y="2479"/>
              <a:ext cx="5" cy="28"/>
            </a:xfrm>
            <a:custGeom>
              <a:avLst/>
              <a:gdLst/>
              <a:ahLst/>
              <a:cxnLst/>
              <a:rect l="l" t="t" r="r" b="b"/>
              <a:pathLst>
                <a:path w="80" h="464" extrusionOk="0">
                  <a:moveTo>
                    <a:pt x="40" y="464"/>
                  </a:moveTo>
                  <a:cubicBezTo>
                    <a:pt x="18" y="464"/>
                    <a:pt x="0" y="446"/>
                    <a:pt x="0" y="4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424"/>
                    <a:pt x="80" y="424"/>
                    <a:pt x="80" y="424"/>
                  </a:cubicBezTo>
                  <a:cubicBezTo>
                    <a:pt x="80" y="446"/>
                    <a:pt x="62" y="464"/>
                    <a:pt x="40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64"/>
            <p:cNvSpPr/>
            <p:nvPr/>
          </p:nvSpPr>
          <p:spPr>
            <a:xfrm>
              <a:off x="1287" y="2453"/>
              <a:ext cx="5" cy="18"/>
            </a:xfrm>
            <a:custGeom>
              <a:avLst/>
              <a:gdLst/>
              <a:ahLst/>
              <a:cxnLst/>
              <a:rect l="l" t="t" r="r" b="b"/>
              <a:pathLst>
                <a:path w="80" h="299" extrusionOk="0">
                  <a:moveTo>
                    <a:pt x="40" y="299"/>
                  </a:moveTo>
                  <a:cubicBezTo>
                    <a:pt x="18" y="299"/>
                    <a:pt x="0" y="281"/>
                    <a:pt x="0" y="25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259"/>
                    <a:pt x="80" y="259"/>
                    <a:pt x="80" y="259"/>
                  </a:cubicBezTo>
                  <a:cubicBezTo>
                    <a:pt x="80" y="281"/>
                    <a:pt x="62" y="299"/>
                    <a:pt x="40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64"/>
            <p:cNvSpPr/>
            <p:nvPr/>
          </p:nvSpPr>
          <p:spPr>
            <a:xfrm>
              <a:off x="1287" y="2437"/>
              <a:ext cx="5" cy="12"/>
            </a:xfrm>
            <a:custGeom>
              <a:avLst/>
              <a:gdLst/>
              <a:ahLst/>
              <a:cxnLst/>
              <a:rect l="l" t="t" r="r" b="b"/>
              <a:pathLst>
                <a:path w="80" h="200" extrusionOk="0">
                  <a:moveTo>
                    <a:pt x="40" y="200"/>
                  </a:moveTo>
                  <a:cubicBezTo>
                    <a:pt x="18" y="200"/>
                    <a:pt x="0" y="182"/>
                    <a:pt x="0" y="1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160"/>
                    <a:pt x="80" y="160"/>
                    <a:pt x="80" y="160"/>
                  </a:cubicBezTo>
                  <a:cubicBezTo>
                    <a:pt x="80" y="182"/>
                    <a:pt x="62" y="200"/>
                    <a:pt x="40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64"/>
            <p:cNvSpPr/>
            <p:nvPr/>
          </p:nvSpPr>
          <p:spPr>
            <a:xfrm>
              <a:off x="1279" y="2393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76" y="352"/>
                  </a:moveTo>
                  <a:cubicBezTo>
                    <a:pt x="79" y="352"/>
                    <a:pt x="0" y="273"/>
                    <a:pt x="0" y="176"/>
                  </a:cubicBezTo>
                  <a:cubicBezTo>
                    <a:pt x="0" y="79"/>
                    <a:pt x="79" y="0"/>
                    <a:pt x="176" y="0"/>
                  </a:cubicBezTo>
                  <a:cubicBezTo>
                    <a:pt x="273" y="0"/>
                    <a:pt x="352" y="79"/>
                    <a:pt x="352" y="176"/>
                  </a:cubicBezTo>
                  <a:cubicBezTo>
                    <a:pt x="352" y="273"/>
                    <a:pt x="273" y="352"/>
                    <a:pt x="176" y="352"/>
                  </a:cubicBezTo>
                  <a:close/>
                  <a:moveTo>
                    <a:pt x="176" y="80"/>
                  </a:moveTo>
                  <a:cubicBezTo>
                    <a:pt x="123" y="80"/>
                    <a:pt x="80" y="123"/>
                    <a:pt x="80" y="176"/>
                  </a:cubicBezTo>
                  <a:cubicBezTo>
                    <a:pt x="80" y="229"/>
                    <a:pt x="123" y="272"/>
                    <a:pt x="176" y="272"/>
                  </a:cubicBezTo>
                  <a:cubicBezTo>
                    <a:pt x="229" y="272"/>
                    <a:pt x="272" y="229"/>
                    <a:pt x="272" y="176"/>
                  </a:cubicBezTo>
                  <a:cubicBezTo>
                    <a:pt x="272" y="123"/>
                    <a:pt x="229" y="80"/>
                    <a:pt x="176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64"/>
            <p:cNvSpPr/>
            <p:nvPr/>
          </p:nvSpPr>
          <p:spPr>
            <a:xfrm>
              <a:off x="1242" y="2404"/>
              <a:ext cx="42" cy="5"/>
            </a:xfrm>
            <a:custGeom>
              <a:avLst/>
              <a:gdLst/>
              <a:ahLst/>
              <a:cxnLst/>
              <a:rect l="l" t="t" r="r" b="b"/>
              <a:pathLst>
                <a:path w="699" h="80" extrusionOk="0">
                  <a:moveTo>
                    <a:pt x="659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81" y="0"/>
                    <a:pt x="699" y="18"/>
                    <a:pt x="699" y="40"/>
                  </a:cubicBezTo>
                  <a:cubicBezTo>
                    <a:pt x="699" y="62"/>
                    <a:pt x="681" y="80"/>
                    <a:pt x="659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64"/>
            <p:cNvSpPr/>
            <p:nvPr/>
          </p:nvSpPr>
          <p:spPr>
            <a:xfrm>
              <a:off x="1266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5" h="103" extrusionOk="0">
                  <a:moveTo>
                    <a:pt x="293" y="103"/>
                  </a:moveTo>
                  <a:cubicBezTo>
                    <a:pt x="292" y="103"/>
                    <a:pt x="291" y="103"/>
                    <a:pt x="289" y="103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17" y="78"/>
                    <a:pt x="0" y="58"/>
                    <a:pt x="3" y="36"/>
                  </a:cubicBezTo>
                  <a:cubicBezTo>
                    <a:pt x="5" y="15"/>
                    <a:pt x="24" y="0"/>
                    <a:pt x="46" y="0"/>
                  </a:cubicBezTo>
                  <a:cubicBezTo>
                    <a:pt x="297" y="24"/>
                    <a:pt x="297" y="24"/>
                    <a:pt x="297" y="24"/>
                  </a:cubicBezTo>
                  <a:cubicBezTo>
                    <a:pt x="319" y="26"/>
                    <a:pt x="335" y="45"/>
                    <a:pt x="333" y="67"/>
                  </a:cubicBezTo>
                  <a:cubicBezTo>
                    <a:pt x="331" y="88"/>
                    <a:pt x="314" y="103"/>
                    <a:pt x="2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64"/>
            <p:cNvSpPr/>
            <p:nvPr/>
          </p:nvSpPr>
          <p:spPr>
            <a:xfrm>
              <a:off x="1239" y="2401"/>
              <a:ext cx="8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95" y="128"/>
                  </a:moveTo>
                  <a:cubicBezTo>
                    <a:pt x="86" y="128"/>
                    <a:pt x="77" y="125"/>
                    <a:pt x="70" y="118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" y="60"/>
                    <a:pt x="0" y="35"/>
                    <a:pt x="14" y="18"/>
                  </a:cubicBezTo>
                  <a:cubicBezTo>
                    <a:pt x="29" y="1"/>
                    <a:pt x="54" y="0"/>
                    <a:pt x="70" y="14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38" y="72"/>
                    <a:pt x="140" y="97"/>
                    <a:pt x="126" y="114"/>
                  </a:cubicBezTo>
                  <a:cubicBezTo>
                    <a:pt x="118" y="123"/>
                    <a:pt x="107" y="128"/>
                    <a:pt x="9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64"/>
            <p:cNvSpPr/>
            <p:nvPr/>
          </p:nvSpPr>
          <p:spPr>
            <a:xfrm>
              <a:off x="1287" y="2375"/>
              <a:ext cx="5" cy="23"/>
            </a:xfrm>
            <a:custGeom>
              <a:avLst/>
              <a:gdLst/>
              <a:ahLst/>
              <a:cxnLst/>
              <a:rect l="l" t="t" r="r" b="b"/>
              <a:pathLst>
                <a:path w="80" h="381" extrusionOk="0">
                  <a:moveTo>
                    <a:pt x="40" y="381"/>
                  </a:moveTo>
                  <a:cubicBezTo>
                    <a:pt x="18" y="381"/>
                    <a:pt x="0" y="363"/>
                    <a:pt x="0" y="3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341"/>
                    <a:pt x="80" y="341"/>
                    <a:pt x="80" y="341"/>
                  </a:cubicBezTo>
                  <a:cubicBezTo>
                    <a:pt x="80" y="363"/>
                    <a:pt x="62" y="381"/>
                    <a:pt x="40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64"/>
            <p:cNvSpPr/>
            <p:nvPr/>
          </p:nvSpPr>
          <p:spPr>
            <a:xfrm>
              <a:off x="1263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9" h="188" extrusionOk="0">
                  <a:moveTo>
                    <a:pt x="95" y="188"/>
                  </a:moveTo>
                  <a:cubicBezTo>
                    <a:pt x="43" y="188"/>
                    <a:pt x="0" y="146"/>
                    <a:pt x="0" y="94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147" y="0"/>
                    <a:pt x="189" y="42"/>
                    <a:pt x="189" y="94"/>
                  </a:cubicBezTo>
                  <a:cubicBezTo>
                    <a:pt x="189" y="146"/>
                    <a:pt x="147" y="188"/>
                    <a:pt x="95" y="188"/>
                  </a:cubicBezTo>
                  <a:close/>
                  <a:moveTo>
                    <a:pt x="95" y="79"/>
                  </a:moveTo>
                  <a:cubicBezTo>
                    <a:pt x="87" y="79"/>
                    <a:pt x="80" y="86"/>
                    <a:pt x="80" y="94"/>
                  </a:cubicBezTo>
                  <a:cubicBezTo>
                    <a:pt x="80" y="110"/>
                    <a:pt x="110" y="110"/>
                    <a:pt x="110" y="94"/>
                  </a:cubicBezTo>
                  <a:cubicBezTo>
                    <a:pt x="110" y="86"/>
                    <a:pt x="103" y="79"/>
                    <a:pt x="95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64"/>
            <p:cNvSpPr/>
            <p:nvPr/>
          </p:nvSpPr>
          <p:spPr>
            <a:xfrm>
              <a:off x="1296" y="2404"/>
              <a:ext cx="39" cy="5"/>
            </a:xfrm>
            <a:custGeom>
              <a:avLst/>
              <a:gdLst/>
              <a:ahLst/>
              <a:cxnLst/>
              <a:rect l="l" t="t" r="r" b="b"/>
              <a:pathLst>
                <a:path w="683" h="80" extrusionOk="0">
                  <a:moveTo>
                    <a:pt x="643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43" y="0"/>
                    <a:pt x="643" y="0"/>
                    <a:pt x="643" y="0"/>
                  </a:cubicBezTo>
                  <a:cubicBezTo>
                    <a:pt x="665" y="0"/>
                    <a:pt x="683" y="18"/>
                    <a:pt x="683" y="40"/>
                  </a:cubicBezTo>
                  <a:cubicBezTo>
                    <a:pt x="683" y="62"/>
                    <a:pt x="665" y="80"/>
                    <a:pt x="643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64"/>
            <p:cNvSpPr/>
            <p:nvPr/>
          </p:nvSpPr>
          <p:spPr>
            <a:xfrm>
              <a:off x="1294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4" h="105" extrusionOk="0">
                  <a:moveTo>
                    <a:pt x="42" y="105"/>
                  </a:moveTo>
                  <a:cubicBezTo>
                    <a:pt x="21" y="105"/>
                    <a:pt x="4" y="90"/>
                    <a:pt x="2" y="69"/>
                  </a:cubicBezTo>
                  <a:cubicBezTo>
                    <a:pt x="0" y="47"/>
                    <a:pt x="16" y="28"/>
                    <a:pt x="38" y="26"/>
                  </a:cubicBezTo>
                  <a:cubicBezTo>
                    <a:pt x="289" y="2"/>
                    <a:pt x="289" y="2"/>
                    <a:pt x="289" y="2"/>
                  </a:cubicBezTo>
                  <a:cubicBezTo>
                    <a:pt x="310" y="0"/>
                    <a:pt x="330" y="16"/>
                    <a:pt x="332" y="38"/>
                  </a:cubicBezTo>
                  <a:cubicBezTo>
                    <a:pt x="334" y="60"/>
                    <a:pt x="318" y="80"/>
                    <a:pt x="296" y="82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4" y="105"/>
                    <a:pt x="43" y="105"/>
                    <a:pt x="42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64"/>
            <p:cNvSpPr/>
            <p:nvPr/>
          </p:nvSpPr>
          <p:spPr>
            <a:xfrm>
              <a:off x="1331" y="2401"/>
              <a:ext cx="9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45" y="128"/>
                  </a:moveTo>
                  <a:cubicBezTo>
                    <a:pt x="34" y="128"/>
                    <a:pt x="22" y="123"/>
                    <a:pt x="15" y="114"/>
                  </a:cubicBezTo>
                  <a:cubicBezTo>
                    <a:pt x="0" y="97"/>
                    <a:pt x="2" y="72"/>
                    <a:pt x="19" y="5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86" y="0"/>
                    <a:pt x="112" y="1"/>
                    <a:pt x="126" y="18"/>
                  </a:cubicBezTo>
                  <a:cubicBezTo>
                    <a:pt x="140" y="35"/>
                    <a:pt x="138" y="60"/>
                    <a:pt x="122" y="74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63" y="124"/>
                    <a:pt x="54" y="128"/>
                    <a:pt x="4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64"/>
            <p:cNvSpPr/>
            <p:nvPr/>
          </p:nvSpPr>
          <p:spPr>
            <a:xfrm>
              <a:off x="1306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94" y="188"/>
                  </a:moveTo>
                  <a:cubicBezTo>
                    <a:pt x="42" y="188"/>
                    <a:pt x="0" y="146"/>
                    <a:pt x="0" y="94"/>
                  </a:cubicBezTo>
                  <a:cubicBezTo>
                    <a:pt x="0" y="42"/>
                    <a:pt x="42" y="0"/>
                    <a:pt x="94" y="0"/>
                  </a:cubicBezTo>
                  <a:cubicBezTo>
                    <a:pt x="146" y="0"/>
                    <a:pt x="188" y="42"/>
                    <a:pt x="188" y="94"/>
                  </a:cubicBezTo>
                  <a:cubicBezTo>
                    <a:pt x="188" y="146"/>
                    <a:pt x="146" y="188"/>
                    <a:pt x="94" y="188"/>
                  </a:cubicBezTo>
                  <a:close/>
                  <a:moveTo>
                    <a:pt x="94" y="79"/>
                  </a:moveTo>
                  <a:cubicBezTo>
                    <a:pt x="86" y="79"/>
                    <a:pt x="79" y="86"/>
                    <a:pt x="79" y="94"/>
                  </a:cubicBezTo>
                  <a:cubicBezTo>
                    <a:pt x="79" y="110"/>
                    <a:pt x="109" y="110"/>
                    <a:pt x="109" y="94"/>
                  </a:cubicBezTo>
                  <a:cubicBezTo>
                    <a:pt x="109" y="86"/>
                    <a:pt x="102" y="79"/>
                    <a:pt x="94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6" name="Google Shape;1256;p64"/>
          <p:cNvGrpSpPr/>
          <p:nvPr/>
        </p:nvGrpSpPr>
        <p:grpSpPr>
          <a:xfrm>
            <a:off x="18763066" y="33709600"/>
            <a:ext cx="1257819" cy="2515639"/>
            <a:chOff x="1176" y="2347"/>
            <a:chExt cx="280" cy="228"/>
          </a:xfrm>
        </p:grpSpPr>
        <p:sp>
          <p:nvSpPr>
            <p:cNvPr id="1257" name="Google Shape;1257;p64"/>
            <p:cNvSpPr/>
            <p:nvPr/>
          </p:nvSpPr>
          <p:spPr>
            <a:xfrm>
              <a:off x="1176" y="2347"/>
              <a:ext cx="228" cy="228"/>
            </a:xfrm>
            <a:custGeom>
              <a:avLst/>
              <a:gdLst/>
              <a:ahLst/>
              <a:cxnLst/>
              <a:rect l="l" t="t" r="r" b="b"/>
              <a:pathLst>
                <a:path w="3796" h="3796" extrusionOk="0">
                  <a:moveTo>
                    <a:pt x="1898" y="3796"/>
                  </a:moveTo>
                  <a:cubicBezTo>
                    <a:pt x="851" y="3796"/>
                    <a:pt x="0" y="2945"/>
                    <a:pt x="0" y="1899"/>
                  </a:cubicBezTo>
                  <a:cubicBezTo>
                    <a:pt x="0" y="852"/>
                    <a:pt x="851" y="0"/>
                    <a:pt x="1898" y="0"/>
                  </a:cubicBezTo>
                  <a:cubicBezTo>
                    <a:pt x="2944" y="0"/>
                    <a:pt x="3796" y="852"/>
                    <a:pt x="3796" y="1899"/>
                  </a:cubicBezTo>
                  <a:cubicBezTo>
                    <a:pt x="3796" y="2945"/>
                    <a:pt x="2944" y="3796"/>
                    <a:pt x="1898" y="3796"/>
                  </a:cubicBezTo>
                  <a:close/>
                  <a:moveTo>
                    <a:pt x="1898" y="80"/>
                  </a:moveTo>
                  <a:cubicBezTo>
                    <a:pt x="895" y="80"/>
                    <a:pt x="79" y="896"/>
                    <a:pt x="79" y="1899"/>
                  </a:cubicBezTo>
                  <a:cubicBezTo>
                    <a:pt x="79" y="2901"/>
                    <a:pt x="895" y="3717"/>
                    <a:pt x="1898" y="3717"/>
                  </a:cubicBezTo>
                  <a:cubicBezTo>
                    <a:pt x="2900" y="3717"/>
                    <a:pt x="3716" y="2901"/>
                    <a:pt x="3716" y="1899"/>
                  </a:cubicBezTo>
                  <a:cubicBezTo>
                    <a:pt x="3716" y="896"/>
                    <a:pt x="2900" y="80"/>
                    <a:pt x="1898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64"/>
            <p:cNvSpPr/>
            <p:nvPr/>
          </p:nvSpPr>
          <p:spPr>
            <a:xfrm>
              <a:off x="1181" y="2426"/>
              <a:ext cx="218" cy="5"/>
            </a:xfrm>
            <a:custGeom>
              <a:avLst/>
              <a:gdLst/>
              <a:ahLst/>
              <a:cxnLst/>
              <a:rect l="l" t="t" r="r" b="b"/>
              <a:pathLst>
                <a:path w="3632" h="80" extrusionOk="0">
                  <a:moveTo>
                    <a:pt x="3592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3592" y="0"/>
                    <a:pt x="3592" y="0"/>
                    <a:pt x="3592" y="0"/>
                  </a:cubicBezTo>
                  <a:cubicBezTo>
                    <a:pt x="3614" y="0"/>
                    <a:pt x="3632" y="18"/>
                    <a:pt x="3632" y="40"/>
                  </a:cubicBezTo>
                  <a:cubicBezTo>
                    <a:pt x="3632" y="62"/>
                    <a:pt x="3614" y="80"/>
                    <a:pt x="3592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64"/>
            <p:cNvSpPr/>
            <p:nvPr/>
          </p:nvSpPr>
          <p:spPr>
            <a:xfrm>
              <a:off x="1296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1702" y="1062"/>
                  </a:moveTo>
                  <a:cubicBezTo>
                    <a:pt x="1696" y="1062"/>
                    <a:pt x="1689" y="1060"/>
                    <a:pt x="1682" y="1056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6" y="69"/>
                    <a:pt x="0" y="45"/>
                    <a:pt x="11" y="26"/>
                  </a:cubicBezTo>
                  <a:cubicBezTo>
                    <a:pt x="22" y="7"/>
                    <a:pt x="46" y="0"/>
                    <a:pt x="65" y="11"/>
                  </a:cubicBezTo>
                  <a:cubicBezTo>
                    <a:pt x="1723" y="988"/>
                    <a:pt x="1723" y="988"/>
                    <a:pt x="1723" y="988"/>
                  </a:cubicBezTo>
                  <a:cubicBezTo>
                    <a:pt x="1742" y="999"/>
                    <a:pt x="1748" y="1023"/>
                    <a:pt x="1737" y="1042"/>
                  </a:cubicBezTo>
                  <a:cubicBezTo>
                    <a:pt x="1729" y="1055"/>
                    <a:pt x="1716" y="1062"/>
                    <a:pt x="1702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64"/>
            <p:cNvSpPr/>
            <p:nvPr/>
          </p:nvSpPr>
          <p:spPr>
            <a:xfrm>
              <a:off x="1287" y="2520"/>
              <a:ext cx="5" cy="54"/>
            </a:xfrm>
            <a:custGeom>
              <a:avLst/>
              <a:gdLst/>
              <a:ahLst/>
              <a:cxnLst/>
              <a:rect l="l" t="t" r="r" b="b"/>
              <a:pathLst>
                <a:path w="80" h="904" extrusionOk="0">
                  <a:moveTo>
                    <a:pt x="40" y="904"/>
                  </a:moveTo>
                  <a:cubicBezTo>
                    <a:pt x="18" y="904"/>
                    <a:pt x="0" y="886"/>
                    <a:pt x="0" y="86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864"/>
                    <a:pt x="80" y="864"/>
                    <a:pt x="80" y="864"/>
                  </a:cubicBezTo>
                  <a:cubicBezTo>
                    <a:pt x="80" y="886"/>
                    <a:pt x="62" y="904"/>
                    <a:pt x="40" y="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64"/>
            <p:cNvSpPr/>
            <p:nvPr/>
          </p:nvSpPr>
          <p:spPr>
            <a:xfrm>
              <a:off x="1306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03" y="1292"/>
                  </a:moveTo>
                  <a:cubicBezTo>
                    <a:pt x="386" y="1292"/>
                    <a:pt x="370" y="1281"/>
                    <a:pt x="365" y="1264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40"/>
                    <a:pt x="2" y="27"/>
                    <a:pt x="10" y="17"/>
                  </a:cubicBezTo>
                  <a:cubicBezTo>
                    <a:pt x="17" y="7"/>
                    <a:pt x="29" y="1"/>
                    <a:pt x="42" y="1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96" y="0"/>
                    <a:pt x="309" y="8"/>
                    <a:pt x="316" y="22"/>
                  </a:cubicBezTo>
                  <a:cubicBezTo>
                    <a:pt x="840" y="1017"/>
                    <a:pt x="840" y="1017"/>
                    <a:pt x="840" y="1017"/>
                  </a:cubicBezTo>
                  <a:cubicBezTo>
                    <a:pt x="850" y="1036"/>
                    <a:pt x="842" y="1061"/>
                    <a:pt x="823" y="1071"/>
                  </a:cubicBezTo>
                  <a:cubicBezTo>
                    <a:pt x="803" y="1081"/>
                    <a:pt x="779" y="1074"/>
                    <a:pt x="769" y="1054"/>
                  </a:cubicBezTo>
                  <a:cubicBezTo>
                    <a:pt x="257" y="80"/>
                    <a:pt x="257" y="80"/>
                    <a:pt x="257" y="80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441" y="1241"/>
                    <a:pt x="441" y="1241"/>
                    <a:pt x="441" y="1241"/>
                  </a:cubicBezTo>
                  <a:cubicBezTo>
                    <a:pt x="448" y="1262"/>
                    <a:pt x="435" y="1285"/>
                    <a:pt x="414" y="1291"/>
                  </a:cubicBezTo>
                  <a:cubicBezTo>
                    <a:pt x="411" y="1292"/>
                    <a:pt x="407" y="1292"/>
                    <a:pt x="403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64"/>
            <p:cNvSpPr/>
            <p:nvPr/>
          </p:nvSpPr>
          <p:spPr>
            <a:xfrm>
              <a:off x="1338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2" h="770" extrusionOk="0">
                  <a:moveTo>
                    <a:pt x="601" y="770"/>
                  </a:moveTo>
                  <a:cubicBezTo>
                    <a:pt x="589" y="770"/>
                    <a:pt x="578" y="765"/>
                    <a:pt x="570" y="75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" y="53"/>
                    <a:pt x="0" y="37"/>
                    <a:pt x="6" y="23"/>
                  </a:cubicBezTo>
                  <a:cubicBezTo>
                    <a:pt x="13" y="9"/>
                    <a:pt x="27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2" y="1"/>
                    <a:pt x="412" y="1"/>
                    <a:pt x="412" y="1"/>
                  </a:cubicBezTo>
                  <a:cubicBezTo>
                    <a:pt x="422" y="1"/>
                    <a:pt x="431" y="4"/>
                    <a:pt x="438" y="10"/>
                  </a:cubicBezTo>
                  <a:cubicBezTo>
                    <a:pt x="854" y="369"/>
                    <a:pt x="854" y="369"/>
                    <a:pt x="854" y="369"/>
                  </a:cubicBezTo>
                  <a:cubicBezTo>
                    <a:pt x="871" y="383"/>
                    <a:pt x="872" y="408"/>
                    <a:pt x="858" y="425"/>
                  </a:cubicBezTo>
                  <a:cubicBezTo>
                    <a:pt x="844" y="442"/>
                    <a:pt x="818" y="444"/>
                    <a:pt x="802" y="429"/>
                  </a:cubicBezTo>
                  <a:cubicBezTo>
                    <a:pt x="397" y="80"/>
                    <a:pt x="397" y="80"/>
                    <a:pt x="397" y="80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632" y="705"/>
                    <a:pt x="632" y="705"/>
                    <a:pt x="632" y="705"/>
                  </a:cubicBezTo>
                  <a:cubicBezTo>
                    <a:pt x="646" y="722"/>
                    <a:pt x="643" y="747"/>
                    <a:pt x="626" y="761"/>
                  </a:cubicBezTo>
                  <a:cubicBezTo>
                    <a:pt x="618" y="767"/>
                    <a:pt x="610" y="770"/>
                    <a:pt x="601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64"/>
            <p:cNvSpPr/>
            <p:nvPr/>
          </p:nvSpPr>
          <p:spPr>
            <a:xfrm>
              <a:off x="1179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45" y="1062"/>
                  </a:moveTo>
                  <a:cubicBezTo>
                    <a:pt x="32" y="1062"/>
                    <a:pt x="18" y="1055"/>
                    <a:pt x="11" y="1042"/>
                  </a:cubicBezTo>
                  <a:cubicBezTo>
                    <a:pt x="0" y="1023"/>
                    <a:pt x="6" y="999"/>
                    <a:pt x="25" y="988"/>
                  </a:cubicBezTo>
                  <a:cubicBezTo>
                    <a:pt x="1682" y="11"/>
                    <a:pt x="1682" y="11"/>
                    <a:pt x="1682" y="11"/>
                  </a:cubicBezTo>
                  <a:cubicBezTo>
                    <a:pt x="1701" y="0"/>
                    <a:pt x="1726" y="7"/>
                    <a:pt x="1737" y="26"/>
                  </a:cubicBezTo>
                  <a:cubicBezTo>
                    <a:pt x="1748" y="45"/>
                    <a:pt x="1742" y="69"/>
                    <a:pt x="1723" y="80"/>
                  </a:cubicBezTo>
                  <a:cubicBezTo>
                    <a:pt x="65" y="1056"/>
                    <a:pt x="65" y="1056"/>
                    <a:pt x="65" y="1056"/>
                  </a:cubicBezTo>
                  <a:cubicBezTo>
                    <a:pt x="59" y="1060"/>
                    <a:pt x="52" y="1062"/>
                    <a:pt x="45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64"/>
            <p:cNvSpPr/>
            <p:nvPr/>
          </p:nvSpPr>
          <p:spPr>
            <a:xfrm>
              <a:off x="1222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47" y="1292"/>
                  </a:moveTo>
                  <a:cubicBezTo>
                    <a:pt x="443" y="1292"/>
                    <a:pt x="439" y="1292"/>
                    <a:pt x="435" y="1291"/>
                  </a:cubicBezTo>
                  <a:cubicBezTo>
                    <a:pt x="414" y="1285"/>
                    <a:pt x="402" y="1262"/>
                    <a:pt x="408" y="1241"/>
                  </a:cubicBezTo>
                  <a:cubicBezTo>
                    <a:pt x="755" y="81"/>
                    <a:pt x="755" y="81"/>
                    <a:pt x="755" y="81"/>
                  </a:cubicBezTo>
                  <a:cubicBezTo>
                    <a:pt x="593" y="80"/>
                    <a:pt x="593" y="80"/>
                    <a:pt x="593" y="80"/>
                  </a:cubicBezTo>
                  <a:cubicBezTo>
                    <a:pt x="81" y="1054"/>
                    <a:pt x="81" y="1054"/>
                    <a:pt x="81" y="1054"/>
                  </a:cubicBezTo>
                  <a:cubicBezTo>
                    <a:pt x="70" y="1074"/>
                    <a:pt x="46" y="1081"/>
                    <a:pt x="27" y="1071"/>
                  </a:cubicBezTo>
                  <a:cubicBezTo>
                    <a:pt x="7" y="1061"/>
                    <a:pt x="0" y="1036"/>
                    <a:pt x="10" y="1017"/>
                  </a:cubicBezTo>
                  <a:cubicBezTo>
                    <a:pt x="533" y="22"/>
                    <a:pt x="533" y="22"/>
                    <a:pt x="533" y="22"/>
                  </a:cubicBezTo>
                  <a:cubicBezTo>
                    <a:pt x="540" y="8"/>
                    <a:pt x="554" y="0"/>
                    <a:pt x="569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21" y="1"/>
                    <a:pt x="832" y="7"/>
                    <a:pt x="840" y="17"/>
                  </a:cubicBezTo>
                  <a:cubicBezTo>
                    <a:pt x="847" y="27"/>
                    <a:pt x="850" y="40"/>
                    <a:pt x="846" y="52"/>
                  </a:cubicBezTo>
                  <a:cubicBezTo>
                    <a:pt x="485" y="1264"/>
                    <a:pt x="485" y="1264"/>
                    <a:pt x="485" y="1264"/>
                  </a:cubicBezTo>
                  <a:cubicBezTo>
                    <a:pt x="480" y="1281"/>
                    <a:pt x="464" y="1292"/>
                    <a:pt x="447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64"/>
            <p:cNvSpPr/>
            <p:nvPr/>
          </p:nvSpPr>
          <p:spPr>
            <a:xfrm>
              <a:off x="1189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3" h="770" extrusionOk="0">
                  <a:moveTo>
                    <a:pt x="272" y="770"/>
                  </a:moveTo>
                  <a:cubicBezTo>
                    <a:pt x="263" y="770"/>
                    <a:pt x="254" y="767"/>
                    <a:pt x="247" y="761"/>
                  </a:cubicBezTo>
                  <a:cubicBezTo>
                    <a:pt x="230" y="747"/>
                    <a:pt x="227" y="722"/>
                    <a:pt x="241" y="705"/>
                  </a:cubicBezTo>
                  <a:cubicBezTo>
                    <a:pt x="747" y="80"/>
                    <a:pt x="747" y="80"/>
                    <a:pt x="747" y="80"/>
                  </a:cubicBezTo>
                  <a:cubicBezTo>
                    <a:pt x="475" y="80"/>
                    <a:pt x="475" y="80"/>
                    <a:pt x="475" y="80"/>
                  </a:cubicBezTo>
                  <a:cubicBezTo>
                    <a:pt x="71" y="429"/>
                    <a:pt x="71" y="429"/>
                    <a:pt x="71" y="429"/>
                  </a:cubicBezTo>
                  <a:cubicBezTo>
                    <a:pt x="54" y="444"/>
                    <a:pt x="29" y="442"/>
                    <a:pt x="14" y="425"/>
                  </a:cubicBezTo>
                  <a:cubicBezTo>
                    <a:pt x="0" y="408"/>
                    <a:pt x="2" y="383"/>
                    <a:pt x="19" y="369"/>
                  </a:cubicBezTo>
                  <a:cubicBezTo>
                    <a:pt x="435" y="10"/>
                    <a:pt x="435" y="10"/>
                    <a:pt x="435" y="10"/>
                  </a:cubicBezTo>
                  <a:cubicBezTo>
                    <a:pt x="442" y="4"/>
                    <a:pt x="451" y="1"/>
                    <a:pt x="461" y="1"/>
                  </a:cubicBezTo>
                  <a:cubicBezTo>
                    <a:pt x="830" y="0"/>
                    <a:pt x="830" y="0"/>
                    <a:pt x="830" y="0"/>
                  </a:cubicBezTo>
                  <a:cubicBezTo>
                    <a:pt x="831" y="0"/>
                    <a:pt x="831" y="0"/>
                    <a:pt x="831" y="0"/>
                  </a:cubicBezTo>
                  <a:cubicBezTo>
                    <a:pt x="846" y="0"/>
                    <a:pt x="860" y="9"/>
                    <a:pt x="866" y="23"/>
                  </a:cubicBezTo>
                  <a:cubicBezTo>
                    <a:pt x="873" y="37"/>
                    <a:pt x="871" y="53"/>
                    <a:pt x="861" y="65"/>
                  </a:cubicBezTo>
                  <a:cubicBezTo>
                    <a:pt x="303" y="755"/>
                    <a:pt x="303" y="755"/>
                    <a:pt x="303" y="755"/>
                  </a:cubicBezTo>
                  <a:cubicBezTo>
                    <a:pt x="295" y="765"/>
                    <a:pt x="283" y="770"/>
                    <a:pt x="272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64"/>
            <p:cNvSpPr/>
            <p:nvPr/>
          </p:nvSpPr>
          <p:spPr>
            <a:xfrm>
              <a:off x="1287" y="2479"/>
              <a:ext cx="5" cy="28"/>
            </a:xfrm>
            <a:custGeom>
              <a:avLst/>
              <a:gdLst/>
              <a:ahLst/>
              <a:cxnLst/>
              <a:rect l="l" t="t" r="r" b="b"/>
              <a:pathLst>
                <a:path w="80" h="464" extrusionOk="0">
                  <a:moveTo>
                    <a:pt x="40" y="464"/>
                  </a:moveTo>
                  <a:cubicBezTo>
                    <a:pt x="18" y="464"/>
                    <a:pt x="0" y="446"/>
                    <a:pt x="0" y="4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424"/>
                    <a:pt x="80" y="424"/>
                    <a:pt x="80" y="424"/>
                  </a:cubicBezTo>
                  <a:cubicBezTo>
                    <a:pt x="80" y="446"/>
                    <a:pt x="62" y="464"/>
                    <a:pt x="40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64"/>
            <p:cNvSpPr/>
            <p:nvPr/>
          </p:nvSpPr>
          <p:spPr>
            <a:xfrm>
              <a:off x="1287" y="2453"/>
              <a:ext cx="5" cy="18"/>
            </a:xfrm>
            <a:custGeom>
              <a:avLst/>
              <a:gdLst/>
              <a:ahLst/>
              <a:cxnLst/>
              <a:rect l="l" t="t" r="r" b="b"/>
              <a:pathLst>
                <a:path w="80" h="299" extrusionOk="0">
                  <a:moveTo>
                    <a:pt x="40" y="299"/>
                  </a:moveTo>
                  <a:cubicBezTo>
                    <a:pt x="18" y="299"/>
                    <a:pt x="0" y="281"/>
                    <a:pt x="0" y="25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259"/>
                    <a:pt x="80" y="259"/>
                    <a:pt x="80" y="259"/>
                  </a:cubicBezTo>
                  <a:cubicBezTo>
                    <a:pt x="80" y="281"/>
                    <a:pt x="62" y="299"/>
                    <a:pt x="40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64"/>
            <p:cNvSpPr/>
            <p:nvPr/>
          </p:nvSpPr>
          <p:spPr>
            <a:xfrm>
              <a:off x="1287" y="2437"/>
              <a:ext cx="5" cy="12"/>
            </a:xfrm>
            <a:custGeom>
              <a:avLst/>
              <a:gdLst/>
              <a:ahLst/>
              <a:cxnLst/>
              <a:rect l="l" t="t" r="r" b="b"/>
              <a:pathLst>
                <a:path w="80" h="200" extrusionOk="0">
                  <a:moveTo>
                    <a:pt x="40" y="200"/>
                  </a:moveTo>
                  <a:cubicBezTo>
                    <a:pt x="18" y="200"/>
                    <a:pt x="0" y="182"/>
                    <a:pt x="0" y="1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160"/>
                    <a:pt x="80" y="160"/>
                    <a:pt x="80" y="160"/>
                  </a:cubicBezTo>
                  <a:cubicBezTo>
                    <a:pt x="80" y="182"/>
                    <a:pt x="62" y="200"/>
                    <a:pt x="40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64"/>
            <p:cNvSpPr/>
            <p:nvPr/>
          </p:nvSpPr>
          <p:spPr>
            <a:xfrm>
              <a:off x="1279" y="2393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76" y="352"/>
                  </a:moveTo>
                  <a:cubicBezTo>
                    <a:pt x="79" y="352"/>
                    <a:pt x="0" y="273"/>
                    <a:pt x="0" y="176"/>
                  </a:cubicBezTo>
                  <a:cubicBezTo>
                    <a:pt x="0" y="79"/>
                    <a:pt x="79" y="0"/>
                    <a:pt x="176" y="0"/>
                  </a:cubicBezTo>
                  <a:cubicBezTo>
                    <a:pt x="273" y="0"/>
                    <a:pt x="352" y="79"/>
                    <a:pt x="352" y="176"/>
                  </a:cubicBezTo>
                  <a:cubicBezTo>
                    <a:pt x="352" y="273"/>
                    <a:pt x="273" y="352"/>
                    <a:pt x="176" y="352"/>
                  </a:cubicBezTo>
                  <a:close/>
                  <a:moveTo>
                    <a:pt x="176" y="80"/>
                  </a:moveTo>
                  <a:cubicBezTo>
                    <a:pt x="123" y="80"/>
                    <a:pt x="80" y="123"/>
                    <a:pt x="80" y="176"/>
                  </a:cubicBezTo>
                  <a:cubicBezTo>
                    <a:pt x="80" y="229"/>
                    <a:pt x="123" y="272"/>
                    <a:pt x="176" y="272"/>
                  </a:cubicBezTo>
                  <a:cubicBezTo>
                    <a:pt x="229" y="272"/>
                    <a:pt x="272" y="229"/>
                    <a:pt x="272" y="176"/>
                  </a:cubicBezTo>
                  <a:cubicBezTo>
                    <a:pt x="272" y="123"/>
                    <a:pt x="229" y="80"/>
                    <a:pt x="176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64"/>
            <p:cNvSpPr/>
            <p:nvPr/>
          </p:nvSpPr>
          <p:spPr>
            <a:xfrm>
              <a:off x="1242" y="2404"/>
              <a:ext cx="42" cy="5"/>
            </a:xfrm>
            <a:custGeom>
              <a:avLst/>
              <a:gdLst/>
              <a:ahLst/>
              <a:cxnLst/>
              <a:rect l="l" t="t" r="r" b="b"/>
              <a:pathLst>
                <a:path w="699" h="80" extrusionOk="0">
                  <a:moveTo>
                    <a:pt x="659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81" y="0"/>
                    <a:pt x="699" y="18"/>
                    <a:pt x="699" y="40"/>
                  </a:cubicBezTo>
                  <a:cubicBezTo>
                    <a:pt x="699" y="62"/>
                    <a:pt x="681" y="80"/>
                    <a:pt x="659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64"/>
            <p:cNvSpPr/>
            <p:nvPr/>
          </p:nvSpPr>
          <p:spPr>
            <a:xfrm>
              <a:off x="1436" y="2490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5" h="103" extrusionOk="0">
                  <a:moveTo>
                    <a:pt x="293" y="103"/>
                  </a:moveTo>
                  <a:cubicBezTo>
                    <a:pt x="292" y="103"/>
                    <a:pt x="291" y="103"/>
                    <a:pt x="289" y="103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17" y="78"/>
                    <a:pt x="0" y="58"/>
                    <a:pt x="3" y="36"/>
                  </a:cubicBezTo>
                  <a:cubicBezTo>
                    <a:pt x="5" y="15"/>
                    <a:pt x="24" y="0"/>
                    <a:pt x="46" y="0"/>
                  </a:cubicBezTo>
                  <a:cubicBezTo>
                    <a:pt x="297" y="24"/>
                    <a:pt x="297" y="24"/>
                    <a:pt x="297" y="24"/>
                  </a:cubicBezTo>
                  <a:cubicBezTo>
                    <a:pt x="319" y="26"/>
                    <a:pt x="335" y="45"/>
                    <a:pt x="333" y="67"/>
                  </a:cubicBezTo>
                  <a:cubicBezTo>
                    <a:pt x="331" y="88"/>
                    <a:pt x="314" y="103"/>
                    <a:pt x="2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64"/>
            <p:cNvSpPr/>
            <p:nvPr/>
          </p:nvSpPr>
          <p:spPr>
            <a:xfrm>
              <a:off x="1239" y="2401"/>
              <a:ext cx="8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95" y="128"/>
                  </a:moveTo>
                  <a:cubicBezTo>
                    <a:pt x="86" y="128"/>
                    <a:pt x="77" y="125"/>
                    <a:pt x="70" y="118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" y="60"/>
                    <a:pt x="0" y="35"/>
                    <a:pt x="14" y="18"/>
                  </a:cubicBezTo>
                  <a:cubicBezTo>
                    <a:pt x="29" y="1"/>
                    <a:pt x="54" y="0"/>
                    <a:pt x="70" y="14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38" y="72"/>
                    <a:pt x="140" y="97"/>
                    <a:pt x="126" y="114"/>
                  </a:cubicBezTo>
                  <a:cubicBezTo>
                    <a:pt x="118" y="123"/>
                    <a:pt x="107" y="128"/>
                    <a:pt x="9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64"/>
            <p:cNvSpPr/>
            <p:nvPr/>
          </p:nvSpPr>
          <p:spPr>
            <a:xfrm>
              <a:off x="1287" y="2375"/>
              <a:ext cx="5" cy="23"/>
            </a:xfrm>
            <a:custGeom>
              <a:avLst/>
              <a:gdLst/>
              <a:ahLst/>
              <a:cxnLst/>
              <a:rect l="l" t="t" r="r" b="b"/>
              <a:pathLst>
                <a:path w="80" h="381" extrusionOk="0">
                  <a:moveTo>
                    <a:pt x="40" y="381"/>
                  </a:moveTo>
                  <a:cubicBezTo>
                    <a:pt x="18" y="381"/>
                    <a:pt x="0" y="363"/>
                    <a:pt x="0" y="3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341"/>
                    <a:pt x="80" y="341"/>
                    <a:pt x="80" y="341"/>
                  </a:cubicBezTo>
                  <a:cubicBezTo>
                    <a:pt x="80" y="363"/>
                    <a:pt x="62" y="381"/>
                    <a:pt x="40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64"/>
            <p:cNvSpPr/>
            <p:nvPr/>
          </p:nvSpPr>
          <p:spPr>
            <a:xfrm>
              <a:off x="1263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9" h="188" extrusionOk="0">
                  <a:moveTo>
                    <a:pt x="95" y="188"/>
                  </a:moveTo>
                  <a:cubicBezTo>
                    <a:pt x="43" y="188"/>
                    <a:pt x="0" y="146"/>
                    <a:pt x="0" y="94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147" y="0"/>
                    <a:pt x="189" y="42"/>
                    <a:pt x="189" y="94"/>
                  </a:cubicBezTo>
                  <a:cubicBezTo>
                    <a:pt x="189" y="146"/>
                    <a:pt x="147" y="188"/>
                    <a:pt x="95" y="188"/>
                  </a:cubicBezTo>
                  <a:close/>
                  <a:moveTo>
                    <a:pt x="95" y="79"/>
                  </a:moveTo>
                  <a:cubicBezTo>
                    <a:pt x="87" y="79"/>
                    <a:pt x="80" y="86"/>
                    <a:pt x="80" y="94"/>
                  </a:cubicBezTo>
                  <a:cubicBezTo>
                    <a:pt x="80" y="110"/>
                    <a:pt x="110" y="110"/>
                    <a:pt x="110" y="94"/>
                  </a:cubicBezTo>
                  <a:cubicBezTo>
                    <a:pt x="110" y="86"/>
                    <a:pt x="103" y="79"/>
                    <a:pt x="95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64"/>
            <p:cNvSpPr/>
            <p:nvPr/>
          </p:nvSpPr>
          <p:spPr>
            <a:xfrm>
              <a:off x="1296" y="2404"/>
              <a:ext cx="39" cy="5"/>
            </a:xfrm>
            <a:custGeom>
              <a:avLst/>
              <a:gdLst/>
              <a:ahLst/>
              <a:cxnLst/>
              <a:rect l="l" t="t" r="r" b="b"/>
              <a:pathLst>
                <a:path w="683" h="80" extrusionOk="0">
                  <a:moveTo>
                    <a:pt x="643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43" y="0"/>
                    <a:pt x="643" y="0"/>
                    <a:pt x="643" y="0"/>
                  </a:cubicBezTo>
                  <a:cubicBezTo>
                    <a:pt x="665" y="0"/>
                    <a:pt x="683" y="18"/>
                    <a:pt x="683" y="40"/>
                  </a:cubicBezTo>
                  <a:cubicBezTo>
                    <a:pt x="683" y="62"/>
                    <a:pt x="665" y="80"/>
                    <a:pt x="643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64"/>
            <p:cNvSpPr/>
            <p:nvPr/>
          </p:nvSpPr>
          <p:spPr>
            <a:xfrm>
              <a:off x="1294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4" h="105" extrusionOk="0">
                  <a:moveTo>
                    <a:pt x="42" y="105"/>
                  </a:moveTo>
                  <a:cubicBezTo>
                    <a:pt x="21" y="105"/>
                    <a:pt x="4" y="90"/>
                    <a:pt x="2" y="69"/>
                  </a:cubicBezTo>
                  <a:cubicBezTo>
                    <a:pt x="0" y="47"/>
                    <a:pt x="16" y="28"/>
                    <a:pt x="38" y="26"/>
                  </a:cubicBezTo>
                  <a:cubicBezTo>
                    <a:pt x="289" y="2"/>
                    <a:pt x="289" y="2"/>
                    <a:pt x="289" y="2"/>
                  </a:cubicBezTo>
                  <a:cubicBezTo>
                    <a:pt x="310" y="0"/>
                    <a:pt x="330" y="16"/>
                    <a:pt x="332" y="38"/>
                  </a:cubicBezTo>
                  <a:cubicBezTo>
                    <a:pt x="334" y="60"/>
                    <a:pt x="318" y="80"/>
                    <a:pt x="296" y="82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4" y="105"/>
                    <a:pt x="43" y="105"/>
                    <a:pt x="42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64"/>
            <p:cNvSpPr/>
            <p:nvPr/>
          </p:nvSpPr>
          <p:spPr>
            <a:xfrm>
              <a:off x="1331" y="2401"/>
              <a:ext cx="9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45" y="128"/>
                  </a:moveTo>
                  <a:cubicBezTo>
                    <a:pt x="34" y="128"/>
                    <a:pt x="22" y="123"/>
                    <a:pt x="15" y="114"/>
                  </a:cubicBezTo>
                  <a:cubicBezTo>
                    <a:pt x="0" y="97"/>
                    <a:pt x="2" y="72"/>
                    <a:pt x="19" y="5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86" y="0"/>
                    <a:pt x="112" y="1"/>
                    <a:pt x="126" y="18"/>
                  </a:cubicBezTo>
                  <a:cubicBezTo>
                    <a:pt x="140" y="35"/>
                    <a:pt x="138" y="60"/>
                    <a:pt x="122" y="74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63" y="124"/>
                    <a:pt x="54" y="128"/>
                    <a:pt x="4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64"/>
            <p:cNvSpPr/>
            <p:nvPr/>
          </p:nvSpPr>
          <p:spPr>
            <a:xfrm>
              <a:off x="1306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94" y="188"/>
                  </a:moveTo>
                  <a:cubicBezTo>
                    <a:pt x="42" y="188"/>
                    <a:pt x="0" y="146"/>
                    <a:pt x="0" y="94"/>
                  </a:cubicBezTo>
                  <a:cubicBezTo>
                    <a:pt x="0" y="42"/>
                    <a:pt x="42" y="0"/>
                    <a:pt x="94" y="0"/>
                  </a:cubicBezTo>
                  <a:cubicBezTo>
                    <a:pt x="146" y="0"/>
                    <a:pt x="188" y="42"/>
                    <a:pt x="188" y="94"/>
                  </a:cubicBezTo>
                  <a:cubicBezTo>
                    <a:pt x="188" y="146"/>
                    <a:pt x="146" y="188"/>
                    <a:pt x="94" y="188"/>
                  </a:cubicBezTo>
                  <a:close/>
                  <a:moveTo>
                    <a:pt x="94" y="79"/>
                  </a:moveTo>
                  <a:cubicBezTo>
                    <a:pt x="86" y="79"/>
                    <a:pt x="79" y="86"/>
                    <a:pt x="79" y="94"/>
                  </a:cubicBezTo>
                  <a:cubicBezTo>
                    <a:pt x="79" y="110"/>
                    <a:pt x="109" y="110"/>
                    <a:pt x="109" y="94"/>
                  </a:cubicBezTo>
                  <a:cubicBezTo>
                    <a:pt x="109" y="86"/>
                    <a:pt x="102" y="79"/>
                    <a:pt x="94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9" name="Google Shape;1279;p64"/>
          <p:cNvSpPr txBox="1">
            <a:spLocks noGrp="1"/>
          </p:cNvSpPr>
          <p:nvPr>
            <p:ph type="sldNum" idx="12"/>
          </p:nvPr>
        </p:nvSpPr>
        <p:spPr>
          <a:xfrm>
            <a:off x="8211600" y="318875"/>
            <a:ext cx="2967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 b="1">
                <a:solidFill>
                  <a:schemeClr val="lt1"/>
                </a:solidFill>
              </a:rPr>
              <a:t>7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280" name="Google Shape;1280;p64"/>
          <p:cNvSpPr txBox="1"/>
          <p:nvPr/>
        </p:nvSpPr>
        <p:spPr>
          <a:xfrm>
            <a:off x="1882650" y="832975"/>
            <a:ext cx="5378700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00205B"/>
                </a:solidFill>
              </a:rPr>
              <a:t>Hinge implementation between nodes “2014” and “8001”</a:t>
            </a:r>
            <a:endParaRPr/>
          </a:p>
        </p:txBody>
      </p:sp>
      <p:pic>
        <p:nvPicPr>
          <p:cNvPr id="1281" name="Google Shape;128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0249" y="1836175"/>
            <a:ext cx="3903509" cy="6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2" name="Google Shape;1282;p64"/>
          <p:cNvSpPr/>
          <p:nvPr/>
        </p:nvSpPr>
        <p:spPr>
          <a:xfrm flipH="1">
            <a:off x="3403125" y="1452775"/>
            <a:ext cx="1141800" cy="207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84B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205B"/>
                </a:solidFill>
              </a:rPr>
              <a:t>Node 2014</a:t>
            </a:r>
            <a:endParaRPr>
              <a:solidFill>
                <a:srgbClr val="00205B"/>
              </a:solidFill>
            </a:endParaRPr>
          </a:p>
        </p:txBody>
      </p:sp>
      <p:sp>
        <p:nvSpPr>
          <p:cNvPr id="1283" name="Google Shape;1283;p64"/>
          <p:cNvSpPr/>
          <p:nvPr/>
        </p:nvSpPr>
        <p:spPr>
          <a:xfrm>
            <a:off x="3249250" y="1671850"/>
            <a:ext cx="468250" cy="416725"/>
          </a:xfrm>
          <a:custGeom>
            <a:avLst/>
            <a:gdLst/>
            <a:ahLst/>
            <a:cxnLst/>
            <a:rect l="l" t="t" r="r" b="b"/>
            <a:pathLst>
              <a:path w="18730" h="16669" extrusionOk="0">
                <a:moveTo>
                  <a:pt x="0" y="16669"/>
                </a:moveTo>
                <a:cubicBezTo>
                  <a:pt x="857" y="15288"/>
                  <a:pt x="2738" y="10486"/>
                  <a:pt x="5144" y="8382"/>
                </a:cubicBezTo>
                <a:cubicBezTo>
                  <a:pt x="7550" y="6278"/>
                  <a:pt x="12171" y="5444"/>
                  <a:pt x="14435" y="4047"/>
                </a:cubicBezTo>
                <a:cubicBezTo>
                  <a:pt x="16699" y="2650"/>
                  <a:pt x="18014" y="675"/>
                  <a:pt x="18730" y="0"/>
                </a:cubicBezTo>
              </a:path>
            </a:pathLst>
          </a:custGeom>
          <a:noFill/>
          <a:ln w="19050" cap="flat" cmpd="sng">
            <a:solidFill>
              <a:srgbClr val="84BD00"/>
            </a:solidFill>
            <a:prstDash val="solid"/>
            <a:round/>
            <a:headEnd type="stealth" w="med" len="med"/>
            <a:tailEnd type="none" w="med" len="med"/>
          </a:ln>
        </p:spPr>
      </p:sp>
      <p:sp>
        <p:nvSpPr>
          <p:cNvPr id="1284" name="Google Shape;1284;p64"/>
          <p:cNvSpPr/>
          <p:nvPr/>
        </p:nvSpPr>
        <p:spPr>
          <a:xfrm flipH="1">
            <a:off x="3300000" y="2724350"/>
            <a:ext cx="1421100" cy="207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84B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205B"/>
                </a:solidFill>
              </a:rPr>
              <a:t>Node 8001</a:t>
            </a:r>
            <a:endParaRPr>
              <a:solidFill>
                <a:srgbClr val="00205B"/>
              </a:solidFill>
            </a:endParaRPr>
          </a:p>
        </p:txBody>
      </p:sp>
      <p:sp>
        <p:nvSpPr>
          <p:cNvPr id="1285" name="Google Shape;1285;p64"/>
          <p:cNvSpPr/>
          <p:nvPr/>
        </p:nvSpPr>
        <p:spPr>
          <a:xfrm rot="10800000" flipH="1">
            <a:off x="3226925" y="2307638"/>
            <a:ext cx="325246" cy="416725"/>
          </a:xfrm>
          <a:custGeom>
            <a:avLst/>
            <a:gdLst/>
            <a:ahLst/>
            <a:cxnLst/>
            <a:rect l="l" t="t" r="r" b="b"/>
            <a:pathLst>
              <a:path w="18730" h="16669" extrusionOk="0">
                <a:moveTo>
                  <a:pt x="0" y="16669"/>
                </a:moveTo>
                <a:cubicBezTo>
                  <a:pt x="857" y="15288"/>
                  <a:pt x="2738" y="10486"/>
                  <a:pt x="5144" y="8382"/>
                </a:cubicBezTo>
                <a:cubicBezTo>
                  <a:pt x="7550" y="6278"/>
                  <a:pt x="12171" y="5444"/>
                  <a:pt x="14435" y="4047"/>
                </a:cubicBezTo>
                <a:cubicBezTo>
                  <a:pt x="16699" y="2650"/>
                  <a:pt x="18014" y="675"/>
                  <a:pt x="18730" y="0"/>
                </a:cubicBezTo>
              </a:path>
            </a:pathLst>
          </a:custGeom>
          <a:noFill/>
          <a:ln w="19050" cap="flat" cmpd="sng">
            <a:solidFill>
              <a:srgbClr val="84BD00"/>
            </a:solidFill>
            <a:prstDash val="solid"/>
            <a:round/>
            <a:headEnd type="stealth" w="med" len="med"/>
            <a:tailEnd type="none" w="med" len="med"/>
          </a:ln>
        </p:spPr>
      </p:sp>
      <p:pic>
        <p:nvPicPr>
          <p:cNvPr id="1286" name="Google Shape;1286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8755" y="3347925"/>
            <a:ext cx="4694100" cy="1176794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Google Shape;1287;p64"/>
          <p:cNvSpPr/>
          <p:nvPr/>
        </p:nvSpPr>
        <p:spPr>
          <a:xfrm>
            <a:off x="7185138" y="3789075"/>
            <a:ext cx="1755000" cy="894000"/>
          </a:xfrm>
          <a:prstGeom prst="wedgeRectCallout">
            <a:avLst>
              <a:gd name="adj1" fmla="val -70764"/>
              <a:gd name="adj2" fmla="val -23203"/>
            </a:avLst>
          </a:prstGeom>
          <a:solidFill>
            <a:srgbClr val="FFFFFF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33350" dir="27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5AD"/>
              </a:buClr>
              <a:buSzPts val="1400"/>
              <a:buFont typeface="Arial"/>
              <a:buNone/>
            </a:pPr>
            <a:r>
              <a:rPr lang="es">
                <a:solidFill>
                  <a:schemeClr val="dk2"/>
                </a:solidFill>
              </a:rPr>
              <a:t>Hinge stiffness is given to the rotation around “x” axis</a:t>
            </a:r>
            <a:endParaRPr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5AD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85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8" name="Google Shape;1288;p64"/>
          <p:cNvSpPr/>
          <p:nvPr/>
        </p:nvSpPr>
        <p:spPr>
          <a:xfrm>
            <a:off x="359563" y="3407725"/>
            <a:ext cx="1594200" cy="1057200"/>
          </a:xfrm>
          <a:prstGeom prst="wedgeRectCallout">
            <a:avLst>
              <a:gd name="adj1" fmla="val 65239"/>
              <a:gd name="adj2" fmla="val 8457"/>
            </a:avLst>
          </a:prstGeom>
          <a:solidFill>
            <a:srgbClr val="FFFFFF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23825" dir="76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5AD"/>
              </a:buClr>
              <a:buSzPts val="1400"/>
              <a:buFont typeface="Arial"/>
              <a:buNone/>
            </a:pPr>
            <a:r>
              <a:rPr lang="es" b="1">
                <a:solidFill>
                  <a:schemeClr val="dk2"/>
                </a:solidFill>
              </a:rPr>
              <a:t>CELAS</a:t>
            </a:r>
            <a:endParaRPr b="1"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5AD"/>
              </a:buClr>
              <a:buSzPts val="1400"/>
              <a:buFont typeface="Arial"/>
              <a:buNone/>
            </a:pPr>
            <a:r>
              <a:rPr lang="es">
                <a:solidFill>
                  <a:schemeClr val="dk2"/>
                </a:solidFill>
              </a:rPr>
              <a:t>Nastran scalar element used to model springs</a:t>
            </a:r>
            <a:endParaRPr>
              <a:solidFill>
                <a:schemeClr val="dk2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5AD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85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9" name="Google Shape;1289;p64"/>
          <p:cNvSpPr txBox="1"/>
          <p:nvPr/>
        </p:nvSpPr>
        <p:spPr>
          <a:xfrm>
            <a:off x="4059275" y="219125"/>
            <a:ext cx="21594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00205B"/>
                </a:solidFill>
              </a:rPr>
              <a:t>/       Loads analysis</a:t>
            </a:r>
            <a:endParaRPr>
              <a:solidFill>
                <a:srgbClr val="00205B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65"/>
          <p:cNvSpPr txBox="1">
            <a:spLocks noGrp="1"/>
          </p:cNvSpPr>
          <p:nvPr>
            <p:ph type="title" idx="4294967295"/>
          </p:nvPr>
        </p:nvSpPr>
        <p:spPr>
          <a:xfrm>
            <a:off x="620800" y="266825"/>
            <a:ext cx="4880100" cy="38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s" sz="2000" b="1"/>
              <a:t>HINGE CONFIGURATIONS</a:t>
            </a:r>
            <a:endParaRPr sz="2000" b="1"/>
          </a:p>
        </p:txBody>
      </p:sp>
      <p:grpSp>
        <p:nvGrpSpPr>
          <p:cNvPr id="1295" name="Google Shape;1295;p65"/>
          <p:cNvGrpSpPr/>
          <p:nvPr/>
        </p:nvGrpSpPr>
        <p:grpSpPr>
          <a:xfrm>
            <a:off x="21898340" y="34178404"/>
            <a:ext cx="1257819" cy="2515639"/>
            <a:chOff x="1176" y="2347"/>
            <a:chExt cx="228" cy="228"/>
          </a:xfrm>
        </p:grpSpPr>
        <p:sp>
          <p:nvSpPr>
            <p:cNvPr id="1296" name="Google Shape;1296;p65"/>
            <p:cNvSpPr/>
            <p:nvPr/>
          </p:nvSpPr>
          <p:spPr>
            <a:xfrm>
              <a:off x="1176" y="2347"/>
              <a:ext cx="228" cy="228"/>
            </a:xfrm>
            <a:custGeom>
              <a:avLst/>
              <a:gdLst/>
              <a:ahLst/>
              <a:cxnLst/>
              <a:rect l="l" t="t" r="r" b="b"/>
              <a:pathLst>
                <a:path w="3796" h="3796" extrusionOk="0">
                  <a:moveTo>
                    <a:pt x="1898" y="3796"/>
                  </a:moveTo>
                  <a:cubicBezTo>
                    <a:pt x="851" y="3796"/>
                    <a:pt x="0" y="2945"/>
                    <a:pt x="0" y="1899"/>
                  </a:cubicBezTo>
                  <a:cubicBezTo>
                    <a:pt x="0" y="852"/>
                    <a:pt x="851" y="0"/>
                    <a:pt x="1898" y="0"/>
                  </a:cubicBezTo>
                  <a:cubicBezTo>
                    <a:pt x="2944" y="0"/>
                    <a:pt x="3796" y="852"/>
                    <a:pt x="3796" y="1899"/>
                  </a:cubicBezTo>
                  <a:cubicBezTo>
                    <a:pt x="3796" y="2945"/>
                    <a:pt x="2944" y="3796"/>
                    <a:pt x="1898" y="3796"/>
                  </a:cubicBezTo>
                  <a:close/>
                  <a:moveTo>
                    <a:pt x="1898" y="80"/>
                  </a:moveTo>
                  <a:cubicBezTo>
                    <a:pt x="895" y="80"/>
                    <a:pt x="79" y="896"/>
                    <a:pt x="79" y="1899"/>
                  </a:cubicBezTo>
                  <a:cubicBezTo>
                    <a:pt x="79" y="2901"/>
                    <a:pt x="895" y="3717"/>
                    <a:pt x="1898" y="3717"/>
                  </a:cubicBezTo>
                  <a:cubicBezTo>
                    <a:pt x="2900" y="3717"/>
                    <a:pt x="3716" y="2901"/>
                    <a:pt x="3716" y="1899"/>
                  </a:cubicBezTo>
                  <a:cubicBezTo>
                    <a:pt x="3716" y="896"/>
                    <a:pt x="2900" y="80"/>
                    <a:pt x="1898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65"/>
            <p:cNvSpPr/>
            <p:nvPr/>
          </p:nvSpPr>
          <p:spPr>
            <a:xfrm>
              <a:off x="1181" y="2426"/>
              <a:ext cx="218" cy="5"/>
            </a:xfrm>
            <a:custGeom>
              <a:avLst/>
              <a:gdLst/>
              <a:ahLst/>
              <a:cxnLst/>
              <a:rect l="l" t="t" r="r" b="b"/>
              <a:pathLst>
                <a:path w="3632" h="80" extrusionOk="0">
                  <a:moveTo>
                    <a:pt x="3592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3592" y="0"/>
                    <a:pt x="3592" y="0"/>
                    <a:pt x="3592" y="0"/>
                  </a:cubicBezTo>
                  <a:cubicBezTo>
                    <a:pt x="3614" y="0"/>
                    <a:pt x="3632" y="18"/>
                    <a:pt x="3632" y="40"/>
                  </a:cubicBezTo>
                  <a:cubicBezTo>
                    <a:pt x="3632" y="62"/>
                    <a:pt x="3614" y="80"/>
                    <a:pt x="3592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65"/>
            <p:cNvSpPr/>
            <p:nvPr/>
          </p:nvSpPr>
          <p:spPr>
            <a:xfrm>
              <a:off x="1296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1702" y="1062"/>
                  </a:moveTo>
                  <a:cubicBezTo>
                    <a:pt x="1696" y="1062"/>
                    <a:pt x="1689" y="1060"/>
                    <a:pt x="1682" y="1056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6" y="69"/>
                    <a:pt x="0" y="45"/>
                    <a:pt x="11" y="26"/>
                  </a:cubicBezTo>
                  <a:cubicBezTo>
                    <a:pt x="22" y="7"/>
                    <a:pt x="46" y="0"/>
                    <a:pt x="65" y="11"/>
                  </a:cubicBezTo>
                  <a:cubicBezTo>
                    <a:pt x="1723" y="988"/>
                    <a:pt x="1723" y="988"/>
                    <a:pt x="1723" y="988"/>
                  </a:cubicBezTo>
                  <a:cubicBezTo>
                    <a:pt x="1742" y="999"/>
                    <a:pt x="1748" y="1023"/>
                    <a:pt x="1737" y="1042"/>
                  </a:cubicBezTo>
                  <a:cubicBezTo>
                    <a:pt x="1729" y="1055"/>
                    <a:pt x="1716" y="1062"/>
                    <a:pt x="1702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65"/>
            <p:cNvSpPr/>
            <p:nvPr/>
          </p:nvSpPr>
          <p:spPr>
            <a:xfrm>
              <a:off x="1287" y="2520"/>
              <a:ext cx="5" cy="54"/>
            </a:xfrm>
            <a:custGeom>
              <a:avLst/>
              <a:gdLst/>
              <a:ahLst/>
              <a:cxnLst/>
              <a:rect l="l" t="t" r="r" b="b"/>
              <a:pathLst>
                <a:path w="80" h="904" extrusionOk="0">
                  <a:moveTo>
                    <a:pt x="40" y="904"/>
                  </a:moveTo>
                  <a:cubicBezTo>
                    <a:pt x="18" y="904"/>
                    <a:pt x="0" y="886"/>
                    <a:pt x="0" y="86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864"/>
                    <a:pt x="80" y="864"/>
                    <a:pt x="80" y="864"/>
                  </a:cubicBezTo>
                  <a:cubicBezTo>
                    <a:pt x="80" y="886"/>
                    <a:pt x="62" y="904"/>
                    <a:pt x="40" y="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65"/>
            <p:cNvSpPr/>
            <p:nvPr/>
          </p:nvSpPr>
          <p:spPr>
            <a:xfrm>
              <a:off x="1306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03" y="1292"/>
                  </a:moveTo>
                  <a:cubicBezTo>
                    <a:pt x="386" y="1292"/>
                    <a:pt x="370" y="1281"/>
                    <a:pt x="365" y="1264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40"/>
                    <a:pt x="2" y="27"/>
                    <a:pt x="10" y="17"/>
                  </a:cubicBezTo>
                  <a:cubicBezTo>
                    <a:pt x="17" y="7"/>
                    <a:pt x="29" y="1"/>
                    <a:pt x="42" y="1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96" y="0"/>
                    <a:pt x="309" y="8"/>
                    <a:pt x="316" y="22"/>
                  </a:cubicBezTo>
                  <a:cubicBezTo>
                    <a:pt x="840" y="1017"/>
                    <a:pt x="840" y="1017"/>
                    <a:pt x="840" y="1017"/>
                  </a:cubicBezTo>
                  <a:cubicBezTo>
                    <a:pt x="850" y="1036"/>
                    <a:pt x="842" y="1061"/>
                    <a:pt x="823" y="1071"/>
                  </a:cubicBezTo>
                  <a:cubicBezTo>
                    <a:pt x="803" y="1081"/>
                    <a:pt x="779" y="1074"/>
                    <a:pt x="769" y="1054"/>
                  </a:cubicBezTo>
                  <a:cubicBezTo>
                    <a:pt x="257" y="80"/>
                    <a:pt x="257" y="80"/>
                    <a:pt x="257" y="80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441" y="1241"/>
                    <a:pt x="441" y="1241"/>
                    <a:pt x="441" y="1241"/>
                  </a:cubicBezTo>
                  <a:cubicBezTo>
                    <a:pt x="448" y="1262"/>
                    <a:pt x="435" y="1285"/>
                    <a:pt x="414" y="1291"/>
                  </a:cubicBezTo>
                  <a:cubicBezTo>
                    <a:pt x="411" y="1292"/>
                    <a:pt x="407" y="1292"/>
                    <a:pt x="403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65"/>
            <p:cNvSpPr/>
            <p:nvPr/>
          </p:nvSpPr>
          <p:spPr>
            <a:xfrm>
              <a:off x="1338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2" h="770" extrusionOk="0">
                  <a:moveTo>
                    <a:pt x="601" y="770"/>
                  </a:moveTo>
                  <a:cubicBezTo>
                    <a:pt x="589" y="770"/>
                    <a:pt x="578" y="765"/>
                    <a:pt x="570" y="75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" y="53"/>
                    <a:pt x="0" y="37"/>
                    <a:pt x="6" y="23"/>
                  </a:cubicBezTo>
                  <a:cubicBezTo>
                    <a:pt x="13" y="9"/>
                    <a:pt x="27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2" y="1"/>
                    <a:pt x="412" y="1"/>
                    <a:pt x="412" y="1"/>
                  </a:cubicBezTo>
                  <a:cubicBezTo>
                    <a:pt x="422" y="1"/>
                    <a:pt x="431" y="4"/>
                    <a:pt x="438" y="10"/>
                  </a:cubicBezTo>
                  <a:cubicBezTo>
                    <a:pt x="854" y="369"/>
                    <a:pt x="854" y="369"/>
                    <a:pt x="854" y="369"/>
                  </a:cubicBezTo>
                  <a:cubicBezTo>
                    <a:pt x="871" y="383"/>
                    <a:pt x="872" y="408"/>
                    <a:pt x="858" y="425"/>
                  </a:cubicBezTo>
                  <a:cubicBezTo>
                    <a:pt x="844" y="442"/>
                    <a:pt x="818" y="444"/>
                    <a:pt x="802" y="429"/>
                  </a:cubicBezTo>
                  <a:cubicBezTo>
                    <a:pt x="397" y="80"/>
                    <a:pt x="397" y="80"/>
                    <a:pt x="397" y="80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632" y="705"/>
                    <a:pt x="632" y="705"/>
                    <a:pt x="632" y="705"/>
                  </a:cubicBezTo>
                  <a:cubicBezTo>
                    <a:pt x="646" y="722"/>
                    <a:pt x="643" y="747"/>
                    <a:pt x="626" y="761"/>
                  </a:cubicBezTo>
                  <a:cubicBezTo>
                    <a:pt x="618" y="767"/>
                    <a:pt x="610" y="770"/>
                    <a:pt x="601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65"/>
            <p:cNvSpPr/>
            <p:nvPr/>
          </p:nvSpPr>
          <p:spPr>
            <a:xfrm>
              <a:off x="1179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45" y="1062"/>
                  </a:moveTo>
                  <a:cubicBezTo>
                    <a:pt x="32" y="1062"/>
                    <a:pt x="18" y="1055"/>
                    <a:pt x="11" y="1042"/>
                  </a:cubicBezTo>
                  <a:cubicBezTo>
                    <a:pt x="0" y="1023"/>
                    <a:pt x="6" y="999"/>
                    <a:pt x="25" y="988"/>
                  </a:cubicBezTo>
                  <a:cubicBezTo>
                    <a:pt x="1682" y="11"/>
                    <a:pt x="1682" y="11"/>
                    <a:pt x="1682" y="11"/>
                  </a:cubicBezTo>
                  <a:cubicBezTo>
                    <a:pt x="1701" y="0"/>
                    <a:pt x="1726" y="7"/>
                    <a:pt x="1737" y="26"/>
                  </a:cubicBezTo>
                  <a:cubicBezTo>
                    <a:pt x="1748" y="45"/>
                    <a:pt x="1742" y="69"/>
                    <a:pt x="1723" y="80"/>
                  </a:cubicBezTo>
                  <a:cubicBezTo>
                    <a:pt x="65" y="1056"/>
                    <a:pt x="65" y="1056"/>
                    <a:pt x="65" y="1056"/>
                  </a:cubicBezTo>
                  <a:cubicBezTo>
                    <a:pt x="59" y="1060"/>
                    <a:pt x="52" y="1062"/>
                    <a:pt x="45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65"/>
            <p:cNvSpPr/>
            <p:nvPr/>
          </p:nvSpPr>
          <p:spPr>
            <a:xfrm>
              <a:off x="1222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47" y="1292"/>
                  </a:moveTo>
                  <a:cubicBezTo>
                    <a:pt x="443" y="1292"/>
                    <a:pt x="439" y="1292"/>
                    <a:pt x="435" y="1291"/>
                  </a:cubicBezTo>
                  <a:cubicBezTo>
                    <a:pt x="414" y="1285"/>
                    <a:pt x="402" y="1262"/>
                    <a:pt x="408" y="1241"/>
                  </a:cubicBezTo>
                  <a:cubicBezTo>
                    <a:pt x="755" y="81"/>
                    <a:pt x="755" y="81"/>
                    <a:pt x="755" y="81"/>
                  </a:cubicBezTo>
                  <a:cubicBezTo>
                    <a:pt x="593" y="80"/>
                    <a:pt x="593" y="80"/>
                    <a:pt x="593" y="80"/>
                  </a:cubicBezTo>
                  <a:cubicBezTo>
                    <a:pt x="81" y="1054"/>
                    <a:pt x="81" y="1054"/>
                    <a:pt x="81" y="1054"/>
                  </a:cubicBezTo>
                  <a:cubicBezTo>
                    <a:pt x="70" y="1074"/>
                    <a:pt x="46" y="1081"/>
                    <a:pt x="27" y="1071"/>
                  </a:cubicBezTo>
                  <a:cubicBezTo>
                    <a:pt x="7" y="1061"/>
                    <a:pt x="0" y="1036"/>
                    <a:pt x="10" y="1017"/>
                  </a:cubicBezTo>
                  <a:cubicBezTo>
                    <a:pt x="533" y="22"/>
                    <a:pt x="533" y="22"/>
                    <a:pt x="533" y="22"/>
                  </a:cubicBezTo>
                  <a:cubicBezTo>
                    <a:pt x="540" y="8"/>
                    <a:pt x="554" y="0"/>
                    <a:pt x="569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21" y="1"/>
                    <a:pt x="832" y="7"/>
                    <a:pt x="840" y="17"/>
                  </a:cubicBezTo>
                  <a:cubicBezTo>
                    <a:pt x="847" y="27"/>
                    <a:pt x="850" y="40"/>
                    <a:pt x="846" y="52"/>
                  </a:cubicBezTo>
                  <a:cubicBezTo>
                    <a:pt x="485" y="1264"/>
                    <a:pt x="485" y="1264"/>
                    <a:pt x="485" y="1264"/>
                  </a:cubicBezTo>
                  <a:cubicBezTo>
                    <a:pt x="480" y="1281"/>
                    <a:pt x="464" y="1292"/>
                    <a:pt x="447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65"/>
            <p:cNvSpPr/>
            <p:nvPr/>
          </p:nvSpPr>
          <p:spPr>
            <a:xfrm>
              <a:off x="1189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3" h="770" extrusionOk="0">
                  <a:moveTo>
                    <a:pt x="272" y="770"/>
                  </a:moveTo>
                  <a:cubicBezTo>
                    <a:pt x="263" y="770"/>
                    <a:pt x="254" y="767"/>
                    <a:pt x="247" y="761"/>
                  </a:cubicBezTo>
                  <a:cubicBezTo>
                    <a:pt x="230" y="747"/>
                    <a:pt x="227" y="722"/>
                    <a:pt x="241" y="705"/>
                  </a:cubicBezTo>
                  <a:cubicBezTo>
                    <a:pt x="747" y="80"/>
                    <a:pt x="747" y="80"/>
                    <a:pt x="747" y="80"/>
                  </a:cubicBezTo>
                  <a:cubicBezTo>
                    <a:pt x="475" y="80"/>
                    <a:pt x="475" y="80"/>
                    <a:pt x="475" y="80"/>
                  </a:cubicBezTo>
                  <a:cubicBezTo>
                    <a:pt x="71" y="429"/>
                    <a:pt x="71" y="429"/>
                    <a:pt x="71" y="429"/>
                  </a:cubicBezTo>
                  <a:cubicBezTo>
                    <a:pt x="54" y="444"/>
                    <a:pt x="29" y="442"/>
                    <a:pt x="14" y="425"/>
                  </a:cubicBezTo>
                  <a:cubicBezTo>
                    <a:pt x="0" y="408"/>
                    <a:pt x="2" y="383"/>
                    <a:pt x="19" y="369"/>
                  </a:cubicBezTo>
                  <a:cubicBezTo>
                    <a:pt x="435" y="10"/>
                    <a:pt x="435" y="10"/>
                    <a:pt x="435" y="10"/>
                  </a:cubicBezTo>
                  <a:cubicBezTo>
                    <a:pt x="442" y="4"/>
                    <a:pt x="451" y="1"/>
                    <a:pt x="461" y="1"/>
                  </a:cubicBezTo>
                  <a:cubicBezTo>
                    <a:pt x="830" y="0"/>
                    <a:pt x="830" y="0"/>
                    <a:pt x="830" y="0"/>
                  </a:cubicBezTo>
                  <a:cubicBezTo>
                    <a:pt x="831" y="0"/>
                    <a:pt x="831" y="0"/>
                    <a:pt x="831" y="0"/>
                  </a:cubicBezTo>
                  <a:cubicBezTo>
                    <a:pt x="846" y="0"/>
                    <a:pt x="860" y="9"/>
                    <a:pt x="866" y="23"/>
                  </a:cubicBezTo>
                  <a:cubicBezTo>
                    <a:pt x="873" y="37"/>
                    <a:pt x="871" y="53"/>
                    <a:pt x="861" y="65"/>
                  </a:cubicBezTo>
                  <a:cubicBezTo>
                    <a:pt x="303" y="755"/>
                    <a:pt x="303" y="755"/>
                    <a:pt x="303" y="755"/>
                  </a:cubicBezTo>
                  <a:cubicBezTo>
                    <a:pt x="295" y="765"/>
                    <a:pt x="283" y="770"/>
                    <a:pt x="272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65"/>
            <p:cNvSpPr/>
            <p:nvPr/>
          </p:nvSpPr>
          <p:spPr>
            <a:xfrm>
              <a:off x="1287" y="2479"/>
              <a:ext cx="5" cy="28"/>
            </a:xfrm>
            <a:custGeom>
              <a:avLst/>
              <a:gdLst/>
              <a:ahLst/>
              <a:cxnLst/>
              <a:rect l="l" t="t" r="r" b="b"/>
              <a:pathLst>
                <a:path w="80" h="464" extrusionOk="0">
                  <a:moveTo>
                    <a:pt x="40" y="464"/>
                  </a:moveTo>
                  <a:cubicBezTo>
                    <a:pt x="18" y="464"/>
                    <a:pt x="0" y="446"/>
                    <a:pt x="0" y="4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424"/>
                    <a:pt x="80" y="424"/>
                    <a:pt x="80" y="424"/>
                  </a:cubicBezTo>
                  <a:cubicBezTo>
                    <a:pt x="80" y="446"/>
                    <a:pt x="62" y="464"/>
                    <a:pt x="40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65"/>
            <p:cNvSpPr/>
            <p:nvPr/>
          </p:nvSpPr>
          <p:spPr>
            <a:xfrm>
              <a:off x="1287" y="2453"/>
              <a:ext cx="5" cy="18"/>
            </a:xfrm>
            <a:custGeom>
              <a:avLst/>
              <a:gdLst/>
              <a:ahLst/>
              <a:cxnLst/>
              <a:rect l="l" t="t" r="r" b="b"/>
              <a:pathLst>
                <a:path w="80" h="299" extrusionOk="0">
                  <a:moveTo>
                    <a:pt x="40" y="299"/>
                  </a:moveTo>
                  <a:cubicBezTo>
                    <a:pt x="18" y="299"/>
                    <a:pt x="0" y="281"/>
                    <a:pt x="0" y="25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259"/>
                    <a:pt x="80" y="259"/>
                    <a:pt x="80" y="259"/>
                  </a:cubicBezTo>
                  <a:cubicBezTo>
                    <a:pt x="80" y="281"/>
                    <a:pt x="62" y="299"/>
                    <a:pt x="40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65"/>
            <p:cNvSpPr/>
            <p:nvPr/>
          </p:nvSpPr>
          <p:spPr>
            <a:xfrm>
              <a:off x="1287" y="2437"/>
              <a:ext cx="5" cy="12"/>
            </a:xfrm>
            <a:custGeom>
              <a:avLst/>
              <a:gdLst/>
              <a:ahLst/>
              <a:cxnLst/>
              <a:rect l="l" t="t" r="r" b="b"/>
              <a:pathLst>
                <a:path w="80" h="200" extrusionOk="0">
                  <a:moveTo>
                    <a:pt x="40" y="200"/>
                  </a:moveTo>
                  <a:cubicBezTo>
                    <a:pt x="18" y="200"/>
                    <a:pt x="0" y="182"/>
                    <a:pt x="0" y="1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160"/>
                    <a:pt x="80" y="160"/>
                    <a:pt x="80" y="160"/>
                  </a:cubicBezTo>
                  <a:cubicBezTo>
                    <a:pt x="80" y="182"/>
                    <a:pt x="62" y="200"/>
                    <a:pt x="40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65"/>
            <p:cNvSpPr/>
            <p:nvPr/>
          </p:nvSpPr>
          <p:spPr>
            <a:xfrm>
              <a:off x="1279" y="2393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76" y="352"/>
                  </a:moveTo>
                  <a:cubicBezTo>
                    <a:pt x="79" y="352"/>
                    <a:pt x="0" y="273"/>
                    <a:pt x="0" y="176"/>
                  </a:cubicBezTo>
                  <a:cubicBezTo>
                    <a:pt x="0" y="79"/>
                    <a:pt x="79" y="0"/>
                    <a:pt x="176" y="0"/>
                  </a:cubicBezTo>
                  <a:cubicBezTo>
                    <a:pt x="273" y="0"/>
                    <a:pt x="352" y="79"/>
                    <a:pt x="352" y="176"/>
                  </a:cubicBezTo>
                  <a:cubicBezTo>
                    <a:pt x="352" y="273"/>
                    <a:pt x="273" y="352"/>
                    <a:pt x="176" y="352"/>
                  </a:cubicBezTo>
                  <a:close/>
                  <a:moveTo>
                    <a:pt x="176" y="80"/>
                  </a:moveTo>
                  <a:cubicBezTo>
                    <a:pt x="123" y="80"/>
                    <a:pt x="80" y="123"/>
                    <a:pt x="80" y="176"/>
                  </a:cubicBezTo>
                  <a:cubicBezTo>
                    <a:pt x="80" y="229"/>
                    <a:pt x="123" y="272"/>
                    <a:pt x="176" y="272"/>
                  </a:cubicBezTo>
                  <a:cubicBezTo>
                    <a:pt x="229" y="272"/>
                    <a:pt x="272" y="229"/>
                    <a:pt x="272" y="176"/>
                  </a:cubicBezTo>
                  <a:cubicBezTo>
                    <a:pt x="272" y="123"/>
                    <a:pt x="229" y="80"/>
                    <a:pt x="176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65"/>
            <p:cNvSpPr/>
            <p:nvPr/>
          </p:nvSpPr>
          <p:spPr>
            <a:xfrm>
              <a:off x="1242" y="2404"/>
              <a:ext cx="42" cy="5"/>
            </a:xfrm>
            <a:custGeom>
              <a:avLst/>
              <a:gdLst/>
              <a:ahLst/>
              <a:cxnLst/>
              <a:rect l="l" t="t" r="r" b="b"/>
              <a:pathLst>
                <a:path w="699" h="80" extrusionOk="0">
                  <a:moveTo>
                    <a:pt x="659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81" y="0"/>
                    <a:pt x="699" y="18"/>
                    <a:pt x="699" y="40"/>
                  </a:cubicBezTo>
                  <a:cubicBezTo>
                    <a:pt x="699" y="62"/>
                    <a:pt x="681" y="80"/>
                    <a:pt x="659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65"/>
            <p:cNvSpPr/>
            <p:nvPr/>
          </p:nvSpPr>
          <p:spPr>
            <a:xfrm>
              <a:off x="1266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5" h="103" extrusionOk="0">
                  <a:moveTo>
                    <a:pt x="293" y="103"/>
                  </a:moveTo>
                  <a:cubicBezTo>
                    <a:pt x="292" y="103"/>
                    <a:pt x="291" y="103"/>
                    <a:pt x="289" y="103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17" y="78"/>
                    <a:pt x="0" y="58"/>
                    <a:pt x="3" y="36"/>
                  </a:cubicBezTo>
                  <a:cubicBezTo>
                    <a:pt x="5" y="15"/>
                    <a:pt x="24" y="0"/>
                    <a:pt x="46" y="0"/>
                  </a:cubicBezTo>
                  <a:cubicBezTo>
                    <a:pt x="297" y="24"/>
                    <a:pt x="297" y="24"/>
                    <a:pt x="297" y="24"/>
                  </a:cubicBezTo>
                  <a:cubicBezTo>
                    <a:pt x="319" y="26"/>
                    <a:pt x="335" y="45"/>
                    <a:pt x="333" y="67"/>
                  </a:cubicBezTo>
                  <a:cubicBezTo>
                    <a:pt x="331" y="88"/>
                    <a:pt x="314" y="103"/>
                    <a:pt x="2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65"/>
            <p:cNvSpPr/>
            <p:nvPr/>
          </p:nvSpPr>
          <p:spPr>
            <a:xfrm>
              <a:off x="1239" y="2401"/>
              <a:ext cx="8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95" y="128"/>
                  </a:moveTo>
                  <a:cubicBezTo>
                    <a:pt x="86" y="128"/>
                    <a:pt x="77" y="125"/>
                    <a:pt x="70" y="118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" y="60"/>
                    <a:pt x="0" y="35"/>
                    <a:pt x="14" y="18"/>
                  </a:cubicBezTo>
                  <a:cubicBezTo>
                    <a:pt x="29" y="1"/>
                    <a:pt x="54" y="0"/>
                    <a:pt x="70" y="14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38" y="72"/>
                    <a:pt x="140" y="97"/>
                    <a:pt x="126" y="114"/>
                  </a:cubicBezTo>
                  <a:cubicBezTo>
                    <a:pt x="118" y="123"/>
                    <a:pt x="107" y="128"/>
                    <a:pt x="9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65"/>
            <p:cNvSpPr/>
            <p:nvPr/>
          </p:nvSpPr>
          <p:spPr>
            <a:xfrm>
              <a:off x="1287" y="2375"/>
              <a:ext cx="5" cy="23"/>
            </a:xfrm>
            <a:custGeom>
              <a:avLst/>
              <a:gdLst/>
              <a:ahLst/>
              <a:cxnLst/>
              <a:rect l="l" t="t" r="r" b="b"/>
              <a:pathLst>
                <a:path w="80" h="381" extrusionOk="0">
                  <a:moveTo>
                    <a:pt x="40" y="381"/>
                  </a:moveTo>
                  <a:cubicBezTo>
                    <a:pt x="18" y="381"/>
                    <a:pt x="0" y="363"/>
                    <a:pt x="0" y="3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341"/>
                    <a:pt x="80" y="341"/>
                    <a:pt x="80" y="341"/>
                  </a:cubicBezTo>
                  <a:cubicBezTo>
                    <a:pt x="80" y="363"/>
                    <a:pt x="62" y="381"/>
                    <a:pt x="40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65"/>
            <p:cNvSpPr/>
            <p:nvPr/>
          </p:nvSpPr>
          <p:spPr>
            <a:xfrm>
              <a:off x="1263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9" h="188" extrusionOk="0">
                  <a:moveTo>
                    <a:pt x="95" y="188"/>
                  </a:moveTo>
                  <a:cubicBezTo>
                    <a:pt x="43" y="188"/>
                    <a:pt x="0" y="146"/>
                    <a:pt x="0" y="94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147" y="0"/>
                    <a:pt x="189" y="42"/>
                    <a:pt x="189" y="94"/>
                  </a:cubicBezTo>
                  <a:cubicBezTo>
                    <a:pt x="189" y="146"/>
                    <a:pt x="147" y="188"/>
                    <a:pt x="95" y="188"/>
                  </a:cubicBezTo>
                  <a:close/>
                  <a:moveTo>
                    <a:pt x="95" y="79"/>
                  </a:moveTo>
                  <a:cubicBezTo>
                    <a:pt x="87" y="79"/>
                    <a:pt x="80" y="86"/>
                    <a:pt x="80" y="94"/>
                  </a:cubicBezTo>
                  <a:cubicBezTo>
                    <a:pt x="80" y="110"/>
                    <a:pt x="110" y="110"/>
                    <a:pt x="110" y="94"/>
                  </a:cubicBezTo>
                  <a:cubicBezTo>
                    <a:pt x="110" y="86"/>
                    <a:pt x="103" y="79"/>
                    <a:pt x="95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65"/>
            <p:cNvSpPr/>
            <p:nvPr/>
          </p:nvSpPr>
          <p:spPr>
            <a:xfrm>
              <a:off x="1296" y="2404"/>
              <a:ext cx="39" cy="5"/>
            </a:xfrm>
            <a:custGeom>
              <a:avLst/>
              <a:gdLst/>
              <a:ahLst/>
              <a:cxnLst/>
              <a:rect l="l" t="t" r="r" b="b"/>
              <a:pathLst>
                <a:path w="683" h="80" extrusionOk="0">
                  <a:moveTo>
                    <a:pt x="643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43" y="0"/>
                    <a:pt x="643" y="0"/>
                    <a:pt x="643" y="0"/>
                  </a:cubicBezTo>
                  <a:cubicBezTo>
                    <a:pt x="665" y="0"/>
                    <a:pt x="683" y="18"/>
                    <a:pt x="683" y="40"/>
                  </a:cubicBezTo>
                  <a:cubicBezTo>
                    <a:pt x="683" y="62"/>
                    <a:pt x="665" y="80"/>
                    <a:pt x="643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65"/>
            <p:cNvSpPr/>
            <p:nvPr/>
          </p:nvSpPr>
          <p:spPr>
            <a:xfrm>
              <a:off x="1294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4" h="105" extrusionOk="0">
                  <a:moveTo>
                    <a:pt x="42" y="105"/>
                  </a:moveTo>
                  <a:cubicBezTo>
                    <a:pt x="21" y="105"/>
                    <a:pt x="4" y="90"/>
                    <a:pt x="2" y="69"/>
                  </a:cubicBezTo>
                  <a:cubicBezTo>
                    <a:pt x="0" y="47"/>
                    <a:pt x="16" y="28"/>
                    <a:pt x="38" y="26"/>
                  </a:cubicBezTo>
                  <a:cubicBezTo>
                    <a:pt x="289" y="2"/>
                    <a:pt x="289" y="2"/>
                    <a:pt x="289" y="2"/>
                  </a:cubicBezTo>
                  <a:cubicBezTo>
                    <a:pt x="310" y="0"/>
                    <a:pt x="330" y="16"/>
                    <a:pt x="332" y="38"/>
                  </a:cubicBezTo>
                  <a:cubicBezTo>
                    <a:pt x="334" y="60"/>
                    <a:pt x="318" y="80"/>
                    <a:pt x="296" y="82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4" y="105"/>
                    <a:pt x="43" y="105"/>
                    <a:pt x="42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65"/>
            <p:cNvSpPr/>
            <p:nvPr/>
          </p:nvSpPr>
          <p:spPr>
            <a:xfrm>
              <a:off x="1331" y="2401"/>
              <a:ext cx="9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45" y="128"/>
                  </a:moveTo>
                  <a:cubicBezTo>
                    <a:pt x="34" y="128"/>
                    <a:pt x="22" y="123"/>
                    <a:pt x="15" y="114"/>
                  </a:cubicBezTo>
                  <a:cubicBezTo>
                    <a:pt x="0" y="97"/>
                    <a:pt x="2" y="72"/>
                    <a:pt x="19" y="5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86" y="0"/>
                    <a:pt x="112" y="1"/>
                    <a:pt x="126" y="18"/>
                  </a:cubicBezTo>
                  <a:cubicBezTo>
                    <a:pt x="140" y="35"/>
                    <a:pt x="138" y="60"/>
                    <a:pt x="122" y="74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63" y="124"/>
                    <a:pt x="54" y="128"/>
                    <a:pt x="4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65"/>
            <p:cNvSpPr/>
            <p:nvPr/>
          </p:nvSpPr>
          <p:spPr>
            <a:xfrm>
              <a:off x="1306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94" y="188"/>
                  </a:moveTo>
                  <a:cubicBezTo>
                    <a:pt x="42" y="188"/>
                    <a:pt x="0" y="146"/>
                    <a:pt x="0" y="94"/>
                  </a:cubicBezTo>
                  <a:cubicBezTo>
                    <a:pt x="0" y="42"/>
                    <a:pt x="42" y="0"/>
                    <a:pt x="94" y="0"/>
                  </a:cubicBezTo>
                  <a:cubicBezTo>
                    <a:pt x="146" y="0"/>
                    <a:pt x="188" y="42"/>
                    <a:pt x="188" y="94"/>
                  </a:cubicBezTo>
                  <a:cubicBezTo>
                    <a:pt x="188" y="146"/>
                    <a:pt x="146" y="188"/>
                    <a:pt x="94" y="188"/>
                  </a:cubicBezTo>
                  <a:close/>
                  <a:moveTo>
                    <a:pt x="94" y="79"/>
                  </a:moveTo>
                  <a:cubicBezTo>
                    <a:pt x="86" y="79"/>
                    <a:pt x="79" y="86"/>
                    <a:pt x="79" y="94"/>
                  </a:cubicBezTo>
                  <a:cubicBezTo>
                    <a:pt x="79" y="110"/>
                    <a:pt x="109" y="110"/>
                    <a:pt x="109" y="94"/>
                  </a:cubicBezTo>
                  <a:cubicBezTo>
                    <a:pt x="109" y="86"/>
                    <a:pt x="102" y="79"/>
                    <a:pt x="94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8" name="Google Shape;1318;p65"/>
          <p:cNvGrpSpPr/>
          <p:nvPr/>
        </p:nvGrpSpPr>
        <p:grpSpPr>
          <a:xfrm>
            <a:off x="26570818" y="37833841"/>
            <a:ext cx="1257819" cy="2515639"/>
            <a:chOff x="1176" y="2347"/>
            <a:chExt cx="228" cy="228"/>
          </a:xfrm>
        </p:grpSpPr>
        <p:sp>
          <p:nvSpPr>
            <p:cNvPr id="1319" name="Google Shape;1319;p65"/>
            <p:cNvSpPr/>
            <p:nvPr/>
          </p:nvSpPr>
          <p:spPr>
            <a:xfrm>
              <a:off x="1176" y="2347"/>
              <a:ext cx="228" cy="228"/>
            </a:xfrm>
            <a:custGeom>
              <a:avLst/>
              <a:gdLst/>
              <a:ahLst/>
              <a:cxnLst/>
              <a:rect l="l" t="t" r="r" b="b"/>
              <a:pathLst>
                <a:path w="3796" h="3796" extrusionOk="0">
                  <a:moveTo>
                    <a:pt x="1898" y="3796"/>
                  </a:moveTo>
                  <a:cubicBezTo>
                    <a:pt x="851" y="3796"/>
                    <a:pt x="0" y="2945"/>
                    <a:pt x="0" y="1899"/>
                  </a:cubicBezTo>
                  <a:cubicBezTo>
                    <a:pt x="0" y="852"/>
                    <a:pt x="851" y="0"/>
                    <a:pt x="1898" y="0"/>
                  </a:cubicBezTo>
                  <a:cubicBezTo>
                    <a:pt x="2944" y="0"/>
                    <a:pt x="3796" y="852"/>
                    <a:pt x="3796" y="1899"/>
                  </a:cubicBezTo>
                  <a:cubicBezTo>
                    <a:pt x="3796" y="2945"/>
                    <a:pt x="2944" y="3796"/>
                    <a:pt x="1898" y="3796"/>
                  </a:cubicBezTo>
                  <a:close/>
                  <a:moveTo>
                    <a:pt x="1898" y="80"/>
                  </a:moveTo>
                  <a:cubicBezTo>
                    <a:pt x="895" y="80"/>
                    <a:pt x="79" y="896"/>
                    <a:pt x="79" y="1899"/>
                  </a:cubicBezTo>
                  <a:cubicBezTo>
                    <a:pt x="79" y="2901"/>
                    <a:pt x="895" y="3717"/>
                    <a:pt x="1898" y="3717"/>
                  </a:cubicBezTo>
                  <a:cubicBezTo>
                    <a:pt x="2900" y="3717"/>
                    <a:pt x="3716" y="2901"/>
                    <a:pt x="3716" y="1899"/>
                  </a:cubicBezTo>
                  <a:cubicBezTo>
                    <a:pt x="3716" y="896"/>
                    <a:pt x="2900" y="80"/>
                    <a:pt x="1898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65"/>
            <p:cNvSpPr/>
            <p:nvPr/>
          </p:nvSpPr>
          <p:spPr>
            <a:xfrm>
              <a:off x="1181" y="2426"/>
              <a:ext cx="218" cy="5"/>
            </a:xfrm>
            <a:custGeom>
              <a:avLst/>
              <a:gdLst/>
              <a:ahLst/>
              <a:cxnLst/>
              <a:rect l="l" t="t" r="r" b="b"/>
              <a:pathLst>
                <a:path w="3632" h="80" extrusionOk="0">
                  <a:moveTo>
                    <a:pt x="3592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3592" y="0"/>
                    <a:pt x="3592" y="0"/>
                    <a:pt x="3592" y="0"/>
                  </a:cubicBezTo>
                  <a:cubicBezTo>
                    <a:pt x="3614" y="0"/>
                    <a:pt x="3632" y="18"/>
                    <a:pt x="3632" y="40"/>
                  </a:cubicBezTo>
                  <a:cubicBezTo>
                    <a:pt x="3632" y="62"/>
                    <a:pt x="3614" y="80"/>
                    <a:pt x="3592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65"/>
            <p:cNvSpPr/>
            <p:nvPr/>
          </p:nvSpPr>
          <p:spPr>
            <a:xfrm>
              <a:off x="1296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1702" y="1062"/>
                  </a:moveTo>
                  <a:cubicBezTo>
                    <a:pt x="1696" y="1062"/>
                    <a:pt x="1689" y="1060"/>
                    <a:pt x="1682" y="1056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6" y="69"/>
                    <a:pt x="0" y="45"/>
                    <a:pt x="11" y="26"/>
                  </a:cubicBezTo>
                  <a:cubicBezTo>
                    <a:pt x="22" y="7"/>
                    <a:pt x="46" y="0"/>
                    <a:pt x="65" y="11"/>
                  </a:cubicBezTo>
                  <a:cubicBezTo>
                    <a:pt x="1723" y="988"/>
                    <a:pt x="1723" y="988"/>
                    <a:pt x="1723" y="988"/>
                  </a:cubicBezTo>
                  <a:cubicBezTo>
                    <a:pt x="1742" y="999"/>
                    <a:pt x="1748" y="1023"/>
                    <a:pt x="1737" y="1042"/>
                  </a:cubicBezTo>
                  <a:cubicBezTo>
                    <a:pt x="1729" y="1055"/>
                    <a:pt x="1716" y="1062"/>
                    <a:pt x="1702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65"/>
            <p:cNvSpPr/>
            <p:nvPr/>
          </p:nvSpPr>
          <p:spPr>
            <a:xfrm>
              <a:off x="1287" y="2520"/>
              <a:ext cx="5" cy="54"/>
            </a:xfrm>
            <a:custGeom>
              <a:avLst/>
              <a:gdLst/>
              <a:ahLst/>
              <a:cxnLst/>
              <a:rect l="l" t="t" r="r" b="b"/>
              <a:pathLst>
                <a:path w="80" h="904" extrusionOk="0">
                  <a:moveTo>
                    <a:pt x="40" y="904"/>
                  </a:moveTo>
                  <a:cubicBezTo>
                    <a:pt x="18" y="904"/>
                    <a:pt x="0" y="886"/>
                    <a:pt x="0" y="86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864"/>
                    <a:pt x="80" y="864"/>
                    <a:pt x="80" y="864"/>
                  </a:cubicBezTo>
                  <a:cubicBezTo>
                    <a:pt x="80" y="886"/>
                    <a:pt x="62" y="904"/>
                    <a:pt x="40" y="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65"/>
            <p:cNvSpPr/>
            <p:nvPr/>
          </p:nvSpPr>
          <p:spPr>
            <a:xfrm>
              <a:off x="1306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03" y="1292"/>
                  </a:moveTo>
                  <a:cubicBezTo>
                    <a:pt x="386" y="1292"/>
                    <a:pt x="370" y="1281"/>
                    <a:pt x="365" y="1264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40"/>
                    <a:pt x="2" y="27"/>
                    <a:pt x="10" y="17"/>
                  </a:cubicBezTo>
                  <a:cubicBezTo>
                    <a:pt x="17" y="7"/>
                    <a:pt x="29" y="1"/>
                    <a:pt x="42" y="1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96" y="0"/>
                    <a:pt x="309" y="8"/>
                    <a:pt x="316" y="22"/>
                  </a:cubicBezTo>
                  <a:cubicBezTo>
                    <a:pt x="840" y="1017"/>
                    <a:pt x="840" y="1017"/>
                    <a:pt x="840" y="1017"/>
                  </a:cubicBezTo>
                  <a:cubicBezTo>
                    <a:pt x="850" y="1036"/>
                    <a:pt x="842" y="1061"/>
                    <a:pt x="823" y="1071"/>
                  </a:cubicBezTo>
                  <a:cubicBezTo>
                    <a:pt x="803" y="1081"/>
                    <a:pt x="779" y="1074"/>
                    <a:pt x="769" y="1054"/>
                  </a:cubicBezTo>
                  <a:cubicBezTo>
                    <a:pt x="257" y="80"/>
                    <a:pt x="257" y="80"/>
                    <a:pt x="257" y="80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441" y="1241"/>
                    <a:pt x="441" y="1241"/>
                    <a:pt x="441" y="1241"/>
                  </a:cubicBezTo>
                  <a:cubicBezTo>
                    <a:pt x="448" y="1262"/>
                    <a:pt x="435" y="1285"/>
                    <a:pt x="414" y="1291"/>
                  </a:cubicBezTo>
                  <a:cubicBezTo>
                    <a:pt x="411" y="1292"/>
                    <a:pt x="407" y="1292"/>
                    <a:pt x="403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65"/>
            <p:cNvSpPr/>
            <p:nvPr/>
          </p:nvSpPr>
          <p:spPr>
            <a:xfrm>
              <a:off x="1338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2" h="770" extrusionOk="0">
                  <a:moveTo>
                    <a:pt x="601" y="770"/>
                  </a:moveTo>
                  <a:cubicBezTo>
                    <a:pt x="589" y="770"/>
                    <a:pt x="578" y="765"/>
                    <a:pt x="570" y="75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" y="53"/>
                    <a:pt x="0" y="37"/>
                    <a:pt x="6" y="23"/>
                  </a:cubicBezTo>
                  <a:cubicBezTo>
                    <a:pt x="13" y="9"/>
                    <a:pt x="27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2" y="1"/>
                    <a:pt x="412" y="1"/>
                    <a:pt x="412" y="1"/>
                  </a:cubicBezTo>
                  <a:cubicBezTo>
                    <a:pt x="422" y="1"/>
                    <a:pt x="431" y="4"/>
                    <a:pt x="438" y="10"/>
                  </a:cubicBezTo>
                  <a:cubicBezTo>
                    <a:pt x="854" y="369"/>
                    <a:pt x="854" y="369"/>
                    <a:pt x="854" y="369"/>
                  </a:cubicBezTo>
                  <a:cubicBezTo>
                    <a:pt x="871" y="383"/>
                    <a:pt x="872" y="408"/>
                    <a:pt x="858" y="425"/>
                  </a:cubicBezTo>
                  <a:cubicBezTo>
                    <a:pt x="844" y="442"/>
                    <a:pt x="818" y="444"/>
                    <a:pt x="802" y="429"/>
                  </a:cubicBezTo>
                  <a:cubicBezTo>
                    <a:pt x="397" y="80"/>
                    <a:pt x="397" y="80"/>
                    <a:pt x="397" y="80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632" y="705"/>
                    <a:pt x="632" y="705"/>
                    <a:pt x="632" y="705"/>
                  </a:cubicBezTo>
                  <a:cubicBezTo>
                    <a:pt x="646" y="722"/>
                    <a:pt x="643" y="747"/>
                    <a:pt x="626" y="761"/>
                  </a:cubicBezTo>
                  <a:cubicBezTo>
                    <a:pt x="618" y="767"/>
                    <a:pt x="610" y="770"/>
                    <a:pt x="601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65"/>
            <p:cNvSpPr/>
            <p:nvPr/>
          </p:nvSpPr>
          <p:spPr>
            <a:xfrm>
              <a:off x="1179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45" y="1062"/>
                  </a:moveTo>
                  <a:cubicBezTo>
                    <a:pt x="32" y="1062"/>
                    <a:pt x="18" y="1055"/>
                    <a:pt x="11" y="1042"/>
                  </a:cubicBezTo>
                  <a:cubicBezTo>
                    <a:pt x="0" y="1023"/>
                    <a:pt x="6" y="999"/>
                    <a:pt x="25" y="988"/>
                  </a:cubicBezTo>
                  <a:cubicBezTo>
                    <a:pt x="1682" y="11"/>
                    <a:pt x="1682" y="11"/>
                    <a:pt x="1682" y="11"/>
                  </a:cubicBezTo>
                  <a:cubicBezTo>
                    <a:pt x="1701" y="0"/>
                    <a:pt x="1726" y="7"/>
                    <a:pt x="1737" y="26"/>
                  </a:cubicBezTo>
                  <a:cubicBezTo>
                    <a:pt x="1748" y="45"/>
                    <a:pt x="1742" y="69"/>
                    <a:pt x="1723" y="80"/>
                  </a:cubicBezTo>
                  <a:cubicBezTo>
                    <a:pt x="65" y="1056"/>
                    <a:pt x="65" y="1056"/>
                    <a:pt x="65" y="1056"/>
                  </a:cubicBezTo>
                  <a:cubicBezTo>
                    <a:pt x="59" y="1060"/>
                    <a:pt x="52" y="1062"/>
                    <a:pt x="45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65"/>
            <p:cNvSpPr/>
            <p:nvPr/>
          </p:nvSpPr>
          <p:spPr>
            <a:xfrm>
              <a:off x="1222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47" y="1292"/>
                  </a:moveTo>
                  <a:cubicBezTo>
                    <a:pt x="443" y="1292"/>
                    <a:pt x="439" y="1292"/>
                    <a:pt x="435" y="1291"/>
                  </a:cubicBezTo>
                  <a:cubicBezTo>
                    <a:pt x="414" y="1285"/>
                    <a:pt x="402" y="1262"/>
                    <a:pt x="408" y="1241"/>
                  </a:cubicBezTo>
                  <a:cubicBezTo>
                    <a:pt x="755" y="81"/>
                    <a:pt x="755" y="81"/>
                    <a:pt x="755" y="81"/>
                  </a:cubicBezTo>
                  <a:cubicBezTo>
                    <a:pt x="593" y="80"/>
                    <a:pt x="593" y="80"/>
                    <a:pt x="593" y="80"/>
                  </a:cubicBezTo>
                  <a:cubicBezTo>
                    <a:pt x="81" y="1054"/>
                    <a:pt x="81" y="1054"/>
                    <a:pt x="81" y="1054"/>
                  </a:cubicBezTo>
                  <a:cubicBezTo>
                    <a:pt x="70" y="1074"/>
                    <a:pt x="46" y="1081"/>
                    <a:pt x="27" y="1071"/>
                  </a:cubicBezTo>
                  <a:cubicBezTo>
                    <a:pt x="7" y="1061"/>
                    <a:pt x="0" y="1036"/>
                    <a:pt x="10" y="1017"/>
                  </a:cubicBezTo>
                  <a:cubicBezTo>
                    <a:pt x="533" y="22"/>
                    <a:pt x="533" y="22"/>
                    <a:pt x="533" y="22"/>
                  </a:cubicBezTo>
                  <a:cubicBezTo>
                    <a:pt x="540" y="8"/>
                    <a:pt x="554" y="0"/>
                    <a:pt x="569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21" y="1"/>
                    <a:pt x="832" y="7"/>
                    <a:pt x="840" y="17"/>
                  </a:cubicBezTo>
                  <a:cubicBezTo>
                    <a:pt x="847" y="27"/>
                    <a:pt x="850" y="40"/>
                    <a:pt x="846" y="52"/>
                  </a:cubicBezTo>
                  <a:cubicBezTo>
                    <a:pt x="485" y="1264"/>
                    <a:pt x="485" y="1264"/>
                    <a:pt x="485" y="1264"/>
                  </a:cubicBezTo>
                  <a:cubicBezTo>
                    <a:pt x="480" y="1281"/>
                    <a:pt x="464" y="1292"/>
                    <a:pt x="447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65"/>
            <p:cNvSpPr/>
            <p:nvPr/>
          </p:nvSpPr>
          <p:spPr>
            <a:xfrm>
              <a:off x="1189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3" h="770" extrusionOk="0">
                  <a:moveTo>
                    <a:pt x="272" y="770"/>
                  </a:moveTo>
                  <a:cubicBezTo>
                    <a:pt x="263" y="770"/>
                    <a:pt x="254" y="767"/>
                    <a:pt x="247" y="761"/>
                  </a:cubicBezTo>
                  <a:cubicBezTo>
                    <a:pt x="230" y="747"/>
                    <a:pt x="227" y="722"/>
                    <a:pt x="241" y="705"/>
                  </a:cubicBezTo>
                  <a:cubicBezTo>
                    <a:pt x="747" y="80"/>
                    <a:pt x="747" y="80"/>
                    <a:pt x="747" y="80"/>
                  </a:cubicBezTo>
                  <a:cubicBezTo>
                    <a:pt x="475" y="80"/>
                    <a:pt x="475" y="80"/>
                    <a:pt x="475" y="80"/>
                  </a:cubicBezTo>
                  <a:cubicBezTo>
                    <a:pt x="71" y="429"/>
                    <a:pt x="71" y="429"/>
                    <a:pt x="71" y="429"/>
                  </a:cubicBezTo>
                  <a:cubicBezTo>
                    <a:pt x="54" y="444"/>
                    <a:pt x="29" y="442"/>
                    <a:pt x="14" y="425"/>
                  </a:cubicBezTo>
                  <a:cubicBezTo>
                    <a:pt x="0" y="408"/>
                    <a:pt x="2" y="383"/>
                    <a:pt x="19" y="369"/>
                  </a:cubicBezTo>
                  <a:cubicBezTo>
                    <a:pt x="435" y="10"/>
                    <a:pt x="435" y="10"/>
                    <a:pt x="435" y="10"/>
                  </a:cubicBezTo>
                  <a:cubicBezTo>
                    <a:pt x="442" y="4"/>
                    <a:pt x="451" y="1"/>
                    <a:pt x="461" y="1"/>
                  </a:cubicBezTo>
                  <a:cubicBezTo>
                    <a:pt x="830" y="0"/>
                    <a:pt x="830" y="0"/>
                    <a:pt x="830" y="0"/>
                  </a:cubicBezTo>
                  <a:cubicBezTo>
                    <a:pt x="831" y="0"/>
                    <a:pt x="831" y="0"/>
                    <a:pt x="831" y="0"/>
                  </a:cubicBezTo>
                  <a:cubicBezTo>
                    <a:pt x="846" y="0"/>
                    <a:pt x="860" y="9"/>
                    <a:pt x="866" y="23"/>
                  </a:cubicBezTo>
                  <a:cubicBezTo>
                    <a:pt x="873" y="37"/>
                    <a:pt x="871" y="53"/>
                    <a:pt x="861" y="65"/>
                  </a:cubicBezTo>
                  <a:cubicBezTo>
                    <a:pt x="303" y="755"/>
                    <a:pt x="303" y="755"/>
                    <a:pt x="303" y="755"/>
                  </a:cubicBezTo>
                  <a:cubicBezTo>
                    <a:pt x="295" y="765"/>
                    <a:pt x="283" y="770"/>
                    <a:pt x="272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65"/>
            <p:cNvSpPr/>
            <p:nvPr/>
          </p:nvSpPr>
          <p:spPr>
            <a:xfrm>
              <a:off x="1287" y="2479"/>
              <a:ext cx="5" cy="28"/>
            </a:xfrm>
            <a:custGeom>
              <a:avLst/>
              <a:gdLst/>
              <a:ahLst/>
              <a:cxnLst/>
              <a:rect l="l" t="t" r="r" b="b"/>
              <a:pathLst>
                <a:path w="80" h="464" extrusionOk="0">
                  <a:moveTo>
                    <a:pt x="40" y="464"/>
                  </a:moveTo>
                  <a:cubicBezTo>
                    <a:pt x="18" y="464"/>
                    <a:pt x="0" y="446"/>
                    <a:pt x="0" y="4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424"/>
                    <a:pt x="80" y="424"/>
                    <a:pt x="80" y="424"/>
                  </a:cubicBezTo>
                  <a:cubicBezTo>
                    <a:pt x="80" y="446"/>
                    <a:pt x="62" y="464"/>
                    <a:pt x="40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65"/>
            <p:cNvSpPr/>
            <p:nvPr/>
          </p:nvSpPr>
          <p:spPr>
            <a:xfrm>
              <a:off x="1287" y="2453"/>
              <a:ext cx="5" cy="18"/>
            </a:xfrm>
            <a:custGeom>
              <a:avLst/>
              <a:gdLst/>
              <a:ahLst/>
              <a:cxnLst/>
              <a:rect l="l" t="t" r="r" b="b"/>
              <a:pathLst>
                <a:path w="80" h="299" extrusionOk="0">
                  <a:moveTo>
                    <a:pt x="40" y="299"/>
                  </a:moveTo>
                  <a:cubicBezTo>
                    <a:pt x="18" y="299"/>
                    <a:pt x="0" y="281"/>
                    <a:pt x="0" y="25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259"/>
                    <a:pt x="80" y="259"/>
                    <a:pt x="80" y="259"/>
                  </a:cubicBezTo>
                  <a:cubicBezTo>
                    <a:pt x="80" y="281"/>
                    <a:pt x="62" y="299"/>
                    <a:pt x="40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65"/>
            <p:cNvSpPr/>
            <p:nvPr/>
          </p:nvSpPr>
          <p:spPr>
            <a:xfrm>
              <a:off x="1287" y="2437"/>
              <a:ext cx="5" cy="12"/>
            </a:xfrm>
            <a:custGeom>
              <a:avLst/>
              <a:gdLst/>
              <a:ahLst/>
              <a:cxnLst/>
              <a:rect l="l" t="t" r="r" b="b"/>
              <a:pathLst>
                <a:path w="80" h="200" extrusionOk="0">
                  <a:moveTo>
                    <a:pt x="40" y="200"/>
                  </a:moveTo>
                  <a:cubicBezTo>
                    <a:pt x="18" y="200"/>
                    <a:pt x="0" y="182"/>
                    <a:pt x="0" y="1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160"/>
                    <a:pt x="80" y="160"/>
                    <a:pt x="80" y="160"/>
                  </a:cubicBezTo>
                  <a:cubicBezTo>
                    <a:pt x="80" y="182"/>
                    <a:pt x="62" y="200"/>
                    <a:pt x="40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65"/>
            <p:cNvSpPr/>
            <p:nvPr/>
          </p:nvSpPr>
          <p:spPr>
            <a:xfrm>
              <a:off x="1279" y="2393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76" y="352"/>
                  </a:moveTo>
                  <a:cubicBezTo>
                    <a:pt x="79" y="352"/>
                    <a:pt x="0" y="273"/>
                    <a:pt x="0" y="176"/>
                  </a:cubicBezTo>
                  <a:cubicBezTo>
                    <a:pt x="0" y="79"/>
                    <a:pt x="79" y="0"/>
                    <a:pt x="176" y="0"/>
                  </a:cubicBezTo>
                  <a:cubicBezTo>
                    <a:pt x="273" y="0"/>
                    <a:pt x="352" y="79"/>
                    <a:pt x="352" y="176"/>
                  </a:cubicBezTo>
                  <a:cubicBezTo>
                    <a:pt x="352" y="273"/>
                    <a:pt x="273" y="352"/>
                    <a:pt x="176" y="352"/>
                  </a:cubicBezTo>
                  <a:close/>
                  <a:moveTo>
                    <a:pt x="176" y="80"/>
                  </a:moveTo>
                  <a:cubicBezTo>
                    <a:pt x="123" y="80"/>
                    <a:pt x="80" y="123"/>
                    <a:pt x="80" y="176"/>
                  </a:cubicBezTo>
                  <a:cubicBezTo>
                    <a:pt x="80" y="229"/>
                    <a:pt x="123" y="272"/>
                    <a:pt x="176" y="272"/>
                  </a:cubicBezTo>
                  <a:cubicBezTo>
                    <a:pt x="229" y="272"/>
                    <a:pt x="272" y="229"/>
                    <a:pt x="272" y="176"/>
                  </a:cubicBezTo>
                  <a:cubicBezTo>
                    <a:pt x="272" y="123"/>
                    <a:pt x="229" y="80"/>
                    <a:pt x="176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65"/>
            <p:cNvSpPr/>
            <p:nvPr/>
          </p:nvSpPr>
          <p:spPr>
            <a:xfrm>
              <a:off x="1242" y="2404"/>
              <a:ext cx="42" cy="5"/>
            </a:xfrm>
            <a:custGeom>
              <a:avLst/>
              <a:gdLst/>
              <a:ahLst/>
              <a:cxnLst/>
              <a:rect l="l" t="t" r="r" b="b"/>
              <a:pathLst>
                <a:path w="699" h="80" extrusionOk="0">
                  <a:moveTo>
                    <a:pt x="659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81" y="0"/>
                    <a:pt x="699" y="18"/>
                    <a:pt x="699" y="40"/>
                  </a:cubicBezTo>
                  <a:cubicBezTo>
                    <a:pt x="699" y="62"/>
                    <a:pt x="681" y="80"/>
                    <a:pt x="659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65"/>
            <p:cNvSpPr/>
            <p:nvPr/>
          </p:nvSpPr>
          <p:spPr>
            <a:xfrm>
              <a:off x="1266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5" h="103" extrusionOk="0">
                  <a:moveTo>
                    <a:pt x="293" y="103"/>
                  </a:moveTo>
                  <a:cubicBezTo>
                    <a:pt x="292" y="103"/>
                    <a:pt x="291" y="103"/>
                    <a:pt x="289" y="103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17" y="78"/>
                    <a:pt x="0" y="58"/>
                    <a:pt x="3" y="36"/>
                  </a:cubicBezTo>
                  <a:cubicBezTo>
                    <a:pt x="5" y="15"/>
                    <a:pt x="24" y="0"/>
                    <a:pt x="46" y="0"/>
                  </a:cubicBezTo>
                  <a:cubicBezTo>
                    <a:pt x="297" y="24"/>
                    <a:pt x="297" y="24"/>
                    <a:pt x="297" y="24"/>
                  </a:cubicBezTo>
                  <a:cubicBezTo>
                    <a:pt x="319" y="26"/>
                    <a:pt x="335" y="45"/>
                    <a:pt x="333" y="67"/>
                  </a:cubicBezTo>
                  <a:cubicBezTo>
                    <a:pt x="331" y="88"/>
                    <a:pt x="314" y="103"/>
                    <a:pt x="2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65"/>
            <p:cNvSpPr/>
            <p:nvPr/>
          </p:nvSpPr>
          <p:spPr>
            <a:xfrm>
              <a:off x="1239" y="2401"/>
              <a:ext cx="8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95" y="128"/>
                  </a:moveTo>
                  <a:cubicBezTo>
                    <a:pt x="86" y="128"/>
                    <a:pt x="77" y="125"/>
                    <a:pt x="70" y="118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" y="60"/>
                    <a:pt x="0" y="35"/>
                    <a:pt x="14" y="18"/>
                  </a:cubicBezTo>
                  <a:cubicBezTo>
                    <a:pt x="29" y="1"/>
                    <a:pt x="54" y="0"/>
                    <a:pt x="70" y="14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38" y="72"/>
                    <a:pt x="140" y="97"/>
                    <a:pt x="126" y="114"/>
                  </a:cubicBezTo>
                  <a:cubicBezTo>
                    <a:pt x="118" y="123"/>
                    <a:pt x="107" y="128"/>
                    <a:pt x="9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65"/>
            <p:cNvSpPr/>
            <p:nvPr/>
          </p:nvSpPr>
          <p:spPr>
            <a:xfrm>
              <a:off x="1287" y="2375"/>
              <a:ext cx="5" cy="23"/>
            </a:xfrm>
            <a:custGeom>
              <a:avLst/>
              <a:gdLst/>
              <a:ahLst/>
              <a:cxnLst/>
              <a:rect l="l" t="t" r="r" b="b"/>
              <a:pathLst>
                <a:path w="80" h="381" extrusionOk="0">
                  <a:moveTo>
                    <a:pt x="40" y="381"/>
                  </a:moveTo>
                  <a:cubicBezTo>
                    <a:pt x="18" y="381"/>
                    <a:pt x="0" y="363"/>
                    <a:pt x="0" y="3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341"/>
                    <a:pt x="80" y="341"/>
                    <a:pt x="80" y="341"/>
                  </a:cubicBezTo>
                  <a:cubicBezTo>
                    <a:pt x="80" y="363"/>
                    <a:pt x="62" y="381"/>
                    <a:pt x="40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65"/>
            <p:cNvSpPr/>
            <p:nvPr/>
          </p:nvSpPr>
          <p:spPr>
            <a:xfrm>
              <a:off x="1263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9" h="188" extrusionOk="0">
                  <a:moveTo>
                    <a:pt x="95" y="188"/>
                  </a:moveTo>
                  <a:cubicBezTo>
                    <a:pt x="43" y="188"/>
                    <a:pt x="0" y="146"/>
                    <a:pt x="0" y="94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147" y="0"/>
                    <a:pt x="189" y="42"/>
                    <a:pt x="189" y="94"/>
                  </a:cubicBezTo>
                  <a:cubicBezTo>
                    <a:pt x="189" y="146"/>
                    <a:pt x="147" y="188"/>
                    <a:pt x="95" y="188"/>
                  </a:cubicBezTo>
                  <a:close/>
                  <a:moveTo>
                    <a:pt x="95" y="79"/>
                  </a:moveTo>
                  <a:cubicBezTo>
                    <a:pt x="87" y="79"/>
                    <a:pt x="80" y="86"/>
                    <a:pt x="80" y="94"/>
                  </a:cubicBezTo>
                  <a:cubicBezTo>
                    <a:pt x="80" y="110"/>
                    <a:pt x="110" y="110"/>
                    <a:pt x="110" y="94"/>
                  </a:cubicBezTo>
                  <a:cubicBezTo>
                    <a:pt x="110" y="86"/>
                    <a:pt x="103" y="79"/>
                    <a:pt x="95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65"/>
            <p:cNvSpPr/>
            <p:nvPr/>
          </p:nvSpPr>
          <p:spPr>
            <a:xfrm>
              <a:off x="1296" y="2404"/>
              <a:ext cx="39" cy="5"/>
            </a:xfrm>
            <a:custGeom>
              <a:avLst/>
              <a:gdLst/>
              <a:ahLst/>
              <a:cxnLst/>
              <a:rect l="l" t="t" r="r" b="b"/>
              <a:pathLst>
                <a:path w="683" h="80" extrusionOk="0">
                  <a:moveTo>
                    <a:pt x="643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43" y="0"/>
                    <a:pt x="643" y="0"/>
                    <a:pt x="643" y="0"/>
                  </a:cubicBezTo>
                  <a:cubicBezTo>
                    <a:pt x="665" y="0"/>
                    <a:pt x="683" y="18"/>
                    <a:pt x="683" y="40"/>
                  </a:cubicBezTo>
                  <a:cubicBezTo>
                    <a:pt x="683" y="62"/>
                    <a:pt x="665" y="80"/>
                    <a:pt x="643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65"/>
            <p:cNvSpPr/>
            <p:nvPr/>
          </p:nvSpPr>
          <p:spPr>
            <a:xfrm>
              <a:off x="1294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4" h="105" extrusionOk="0">
                  <a:moveTo>
                    <a:pt x="42" y="105"/>
                  </a:moveTo>
                  <a:cubicBezTo>
                    <a:pt x="21" y="105"/>
                    <a:pt x="4" y="90"/>
                    <a:pt x="2" y="69"/>
                  </a:cubicBezTo>
                  <a:cubicBezTo>
                    <a:pt x="0" y="47"/>
                    <a:pt x="16" y="28"/>
                    <a:pt x="38" y="26"/>
                  </a:cubicBezTo>
                  <a:cubicBezTo>
                    <a:pt x="289" y="2"/>
                    <a:pt x="289" y="2"/>
                    <a:pt x="289" y="2"/>
                  </a:cubicBezTo>
                  <a:cubicBezTo>
                    <a:pt x="310" y="0"/>
                    <a:pt x="330" y="16"/>
                    <a:pt x="332" y="38"/>
                  </a:cubicBezTo>
                  <a:cubicBezTo>
                    <a:pt x="334" y="60"/>
                    <a:pt x="318" y="80"/>
                    <a:pt x="296" y="82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4" y="105"/>
                    <a:pt x="43" y="105"/>
                    <a:pt x="42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65"/>
            <p:cNvSpPr/>
            <p:nvPr/>
          </p:nvSpPr>
          <p:spPr>
            <a:xfrm>
              <a:off x="1331" y="2401"/>
              <a:ext cx="9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45" y="128"/>
                  </a:moveTo>
                  <a:cubicBezTo>
                    <a:pt x="34" y="128"/>
                    <a:pt x="22" y="123"/>
                    <a:pt x="15" y="114"/>
                  </a:cubicBezTo>
                  <a:cubicBezTo>
                    <a:pt x="0" y="97"/>
                    <a:pt x="2" y="72"/>
                    <a:pt x="19" y="5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86" y="0"/>
                    <a:pt x="112" y="1"/>
                    <a:pt x="126" y="18"/>
                  </a:cubicBezTo>
                  <a:cubicBezTo>
                    <a:pt x="140" y="35"/>
                    <a:pt x="138" y="60"/>
                    <a:pt x="122" y="74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63" y="124"/>
                    <a:pt x="54" y="128"/>
                    <a:pt x="4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65"/>
            <p:cNvSpPr/>
            <p:nvPr/>
          </p:nvSpPr>
          <p:spPr>
            <a:xfrm>
              <a:off x="1306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94" y="188"/>
                  </a:moveTo>
                  <a:cubicBezTo>
                    <a:pt x="42" y="188"/>
                    <a:pt x="0" y="146"/>
                    <a:pt x="0" y="94"/>
                  </a:cubicBezTo>
                  <a:cubicBezTo>
                    <a:pt x="0" y="42"/>
                    <a:pt x="42" y="0"/>
                    <a:pt x="94" y="0"/>
                  </a:cubicBezTo>
                  <a:cubicBezTo>
                    <a:pt x="146" y="0"/>
                    <a:pt x="188" y="42"/>
                    <a:pt x="188" y="94"/>
                  </a:cubicBezTo>
                  <a:cubicBezTo>
                    <a:pt x="188" y="146"/>
                    <a:pt x="146" y="188"/>
                    <a:pt x="94" y="188"/>
                  </a:cubicBezTo>
                  <a:close/>
                  <a:moveTo>
                    <a:pt x="94" y="79"/>
                  </a:moveTo>
                  <a:cubicBezTo>
                    <a:pt x="86" y="79"/>
                    <a:pt x="79" y="86"/>
                    <a:pt x="79" y="94"/>
                  </a:cubicBezTo>
                  <a:cubicBezTo>
                    <a:pt x="79" y="110"/>
                    <a:pt x="109" y="110"/>
                    <a:pt x="109" y="94"/>
                  </a:cubicBezTo>
                  <a:cubicBezTo>
                    <a:pt x="109" y="86"/>
                    <a:pt x="102" y="79"/>
                    <a:pt x="94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1" name="Google Shape;1341;p65"/>
          <p:cNvGrpSpPr/>
          <p:nvPr/>
        </p:nvGrpSpPr>
        <p:grpSpPr>
          <a:xfrm>
            <a:off x="18763066" y="33709600"/>
            <a:ext cx="1257819" cy="2515639"/>
            <a:chOff x="1176" y="2347"/>
            <a:chExt cx="280" cy="228"/>
          </a:xfrm>
        </p:grpSpPr>
        <p:sp>
          <p:nvSpPr>
            <p:cNvPr id="1342" name="Google Shape;1342;p65"/>
            <p:cNvSpPr/>
            <p:nvPr/>
          </p:nvSpPr>
          <p:spPr>
            <a:xfrm>
              <a:off x="1176" y="2347"/>
              <a:ext cx="228" cy="228"/>
            </a:xfrm>
            <a:custGeom>
              <a:avLst/>
              <a:gdLst/>
              <a:ahLst/>
              <a:cxnLst/>
              <a:rect l="l" t="t" r="r" b="b"/>
              <a:pathLst>
                <a:path w="3796" h="3796" extrusionOk="0">
                  <a:moveTo>
                    <a:pt x="1898" y="3796"/>
                  </a:moveTo>
                  <a:cubicBezTo>
                    <a:pt x="851" y="3796"/>
                    <a:pt x="0" y="2945"/>
                    <a:pt x="0" y="1899"/>
                  </a:cubicBezTo>
                  <a:cubicBezTo>
                    <a:pt x="0" y="852"/>
                    <a:pt x="851" y="0"/>
                    <a:pt x="1898" y="0"/>
                  </a:cubicBezTo>
                  <a:cubicBezTo>
                    <a:pt x="2944" y="0"/>
                    <a:pt x="3796" y="852"/>
                    <a:pt x="3796" y="1899"/>
                  </a:cubicBezTo>
                  <a:cubicBezTo>
                    <a:pt x="3796" y="2945"/>
                    <a:pt x="2944" y="3796"/>
                    <a:pt x="1898" y="3796"/>
                  </a:cubicBezTo>
                  <a:close/>
                  <a:moveTo>
                    <a:pt x="1898" y="80"/>
                  </a:moveTo>
                  <a:cubicBezTo>
                    <a:pt x="895" y="80"/>
                    <a:pt x="79" y="896"/>
                    <a:pt x="79" y="1899"/>
                  </a:cubicBezTo>
                  <a:cubicBezTo>
                    <a:pt x="79" y="2901"/>
                    <a:pt x="895" y="3717"/>
                    <a:pt x="1898" y="3717"/>
                  </a:cubicBezTo>
                  <a:cubicBezTo>
                    <a:pt x="2900" y="3717"/>
                    <a:pt x="3716" y="2901"/>
                    <a:pt x="3716" y="1899"/>
                  </a:cubicBezTo>
                  <a:cubicBezTo>
                    <a:pt x="3716" y="896"/>
                    <a:pt x="2900" y="80"/>
                    <a:pt x="1898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65"/>
            <p:cNvSpPr/>
            <p:nvPr/>
          </p:nvSpPr>
          <p:spPr>
            <a:xfrm>
              <a:off x="1181" y="2426"/>
              <a:ext cx="218" cy="5"/>
            </a:xfrm>
            <a:custGeom>
              <a:avLst/>
              <a:gdLst/>
              <a:ahLst/>
              <a:cxnLst/>
              <a:rect l="l" t="t" r="r" b="b"/>
              <a:pathLst>
                <a:path w="3632" h="80" extrusionOk="0">
                  <a:moveTo>
                    <a:pt x="3592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3592" y="0"/>
                    <a:pt x="3592" y="0"/>
                    <a:pt x="3592" y="0"/>
                  </a:cubicBezTo>
                  <a:cubicBezTo>
                    <a:pt x="3614" y="0"/>
                    <a:pt x="3632" y="18"/>
                    <a:pt x="3632" y="40"/>
                  </a:cubicBezTo>
                  <a:cubicBezTo>
                    <a:pt x="3632" y="62"/>
                    <a:pt x="3614" y="80"/>
                    <a:pt x="3592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65"/>
            <p:cNvSpPr/>
            <p:nvPr/>
          </p:nvSpPr>
          <p:spPr>
            <a:xfrm>
              <a:off x="1296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1702" y="1062"/>
                  </a:moveTo>
                  <a:cubicBezTo>
                    <a:pt x="1696" y="1062"/>
                    <a:pt x="1689" y="1060"/>
                    <a:pt x="1682" y="1056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6" y="69"/>
                    <a:pt x="0" y="45"/>
                    <a:pt x="11" y="26"/>
                  </a:cubicBezTo>
                  <a:cubicBezTo>
                    <a:pt x="22" y="7"/>
                    <a:pt x="46" y="0"/>
                    <a:pt x="65" y="11"/>
                  </a:cubicBezTo>
                  <a:cubicBezTo>
                    <a:pt x="1723" y="988"/>
                    <a:pt x="1723" y="988"/>
                    <a:pt x="1723" y="988"/>
                  </a:cubicBezTo>
                  <a:cubicBezTo>
                    <a:pt x="1742" y="999"/>
                    <a:pt x="1748" y="1023"/>
                    <a:pt x="1737" y="1042"/>
                  </a:cubicBezTo>
                  <a:cubicBezTo>
                    <a:pt x="1729" y="1055"/>
                    <a:pt x="1716" y="1062"/>
                    <a:pt x="1702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65"/>
            <p:cNvSpPr/>
            <p:nvPr/>
          </p:nvSpPr>
          <p:spPr>
            <a:xfrm>
              <a:off x="1287" y="2520"/>
              <a:ext cx="5" cy="54"/>
            </a:xfrm>
            <a:custGeom>
              <a:avLst/>
              <a:gdLst/>
              <a:ahLst/>
              <a:cxnLst/>
              <a:rect l="l" t="t" r="r" b="b"/>
              <a:pathLst>
                <a:path w="80" h="904" extrusionOk="0">
                  <a:moveTo>
                    <a:pt x="40" y="904"/>
                  </a:moveTo>
                  <a:cubicBezTo>
                    <a:pt x="18" y="904"/>
                    <a:pt x="0" y="886"/>
                    <a:pt x="0" y="86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864"/>
                    <a:pt x="80" y="864"/>
                    <a:pt x="80" y="864"/>
                  </a:cubicBezTo>
                  <a:cubicBezTo>
                    <a:pt x="80" y="886"/>
                    <a:pt x="62" y="904"/>
                    <a:pt x="40" y="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65"/>
            <p:cNvSpPr/>
            <p:nvPr/>
          </p:nvSpPr>
          <p:spPr>
            <a:xfrm>
              <a:off x="1306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03" y="1292"/>
                  </a:moveTo>
                  <a:cubicBezTo>
                    <a:pt x="386" y="1292"/>
                    <a:pt x="370" y="1281"/>
                    <a:pt x="365" y="1264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40"/>
                    <a:pt x="2" y="27"/>
                    <a:pt x="10" y="17"/>
                  </a:cubicBezTo>
                  <a:cubicBezTo>
                    <a:pt x="17" y="7"/>
                    <a:pt x="29" y="1"/>
                    <a:pt x="42" y="1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96" y="0"/>
                    <a:pt x="309" y="8"/>
                    <a:pt x="316" y="22"/>
                  </a:cubicBezTo>
                  <a:cubicBezTo>
                    <a:pt x="840" y="1017"/>
                    <a:pt x="840" y="1017"/>
                    <a:pt x="840" y="1017"/>
                  </a:cubicBezTo>
                  <a:cubicBezTo>
                    <a:pt x="850" y="1036"/>
                    <a:pt x="842" y="1061"/>
                    <a:pt x="823" y="1071"/>
                  </a:cubicBezTo>
                  <a:cubicBezTo>
                    <a:pt x="803" y="1081"/>
                    <a:pt x="779" y="1074"/>
                    <a:pt x="769" y="1054"/>
                  </a:cubicBezTo>
                  <a:cubicBezTo>
                    <a:pt x="257" y="80"/>
                    <a:pt x="257" y="80"/>
                    <a:pt x="257" y="80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441" y="1241"/>
                    <a:pt x="441" y="1241"/>
                    <a:pt x="441" y="1241"/>
                  </a:cubicBezTo>
                  <a:cubicBezTo>
                    <a:pt x="448" y="1262"/>
                    <a:pt x="435" y="1285"/>
                    <a:pt x="414" y="1291"/>
                  </a:cubicBezTo>
                  <a:cubicBezTo>
                    <a:pt x="411" y="1292"/>
                    <a:pt x="407" y="1292"/>
                    <a:pt x="403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65"/>
            <p:cNvSpPr/>
            <p:nvPr/>
          </p:nvSpPr>
          <p:spPr>
            <a:xfrm>
              <a:off x="1338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2" h="770" extrusionOk="0">
                  <a:moveTo>
                    <a:pt x="601" y="770"/>
                  </a:moveTo>
                  <a:cubicBezTo>
                    <a:pt x="589" y="770"/>
                    <a:pt x="578" y="765"/>
                    <a:pt x="570" y="75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" y="53"/>
                    <a:pt x="0" y="37"/>
                    <a:pt x="6" y="23"/>
                  </a:cubicBezTo>
                  <a:cubicBezTo>
                    <a:pt x="13" y="9"/>
                    <a:pt x="27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2" y="1"/>
                    <a:pt x="412" y="1"/>
                    <a:pt x="412" y="1"/>
                  </a:cubicBezTo>
                  <a:cubicBezTo>
                    <a:pt x="422" y="1"/>
                    <a:pt x="431" y="4"/>
                    <a:pt x="438" y="10"/>
                  </a:cubicBezTo>
                  <a:cubicBezTo>
                    <a:pt x="854" y="369"/>
                    <a:pt x="854" y="369"/>
                    <a:pt x="854" y="369"/>
                  </a:cubicBezTo>
                  <a:cubicBezTo>
                    <a:pt x="871" y="383"/>
                    <a:pt x="872" y="408"/>
                    <a:pt x="858" y="425"/>
                  </a:cubicBezTo>
                  <a:cubicBezTo>
                    <a:pt x="844" y="442"/>
                    <a:pt x="818" y="444"/>
                    <a:pt x="802" y="429"/>
                  </a:cubicBezTo>
                  <a:cubicBezTo>
                    <a:pt x="397" y="80"/>
                    <a:pt x="397" y="80"/>
                    <a:pt x="397" y="80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632" y="705"/>
                    <a:pt x="632" y="705"/>
                    <a:pt x="632" y="705"/>
                  </a:cubicBezTo>
                  <a:cubicBezTo>
                    <a:pt x="646" y="722"/>
                    <a:pt x="643" y="747"/>
                    <a:pt x="626" y="761"/>
                  </a:cubicBezTo>
                  <a:cubicBezTo>
                    <a:pt x="618" y="767"/>
                    <a:pt x="610" y="770"/>
                    <a:pt x="601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65"/>
            <p:cNvSpPr/>
            <p:nvPr/>
          </p:nvSpPr>
          <p:spPr>
            <a:xfrm>
              <a:off x="1179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45" y="1062"/>
                  </a:moveTo>
                  <a:cubicBezTo>
                    <a:pt x="32" y="1062"/>
                    <a:pt x="18" y="1055"/>
                    <a:pt x="11" y="1042"/>
                  </a:cubicBezTo>
                  <a:cubicBezTo>
                    <a:pt x="0" y="1023"/>
                    <a:pt x="6" y="999"/>
                    <a:pt x="25" y="988"/>
                  </a:cubicBezTo>
                  <a:cubicBezTo>
                    <a:pt x="1682" y="11"/>
                    <a:pt x="1682" y="11"/>
                    <a:pt x="1682" y="11"/>
                  </a:cubicBezTo>
                  <a:cubicBezTo>
                    <a:pt x="1701" y="0"/>
                    <a:pt x="1726" y="7"/>
                    <a:pt x="1737" y="26"/>
                  </a:cubicBezTo>
                  <a:cubicBezTo>
                    <a:pt x="1748" y="45"/>
                    <a:pt x="1742" y="69"/>
                    <a:pt x="1723" y="80"/>
                  </a:cubicBezTo>
                  <a:cubicBezTo>
                    <a:pt x="65" y="1056"/>
                    <a:pt x="65" y="1056"/>
                    <a:pt x="65" y="1056"/>
                  </a:cubicBezTo>
                  <a:cubicBezTo>
                    <a:pt x="59" y="1060"/>
                    <a:pt x="52" y="1062"/>
                    <a:pt x="45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65"/>
            <p:cNvSpPr/>
            <p:nvPr/>
          </p:nvSpPr>
          <p:spPr>
            <a:xfrm>
              <a:off x="1222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47" y="1292"/>
                  </a:moveTo>
                  <a:cubicBezTo>
                    <a:pt x="443" y="1292"/>
                    <a:pt x="439" y="1292"/>
                    <a:pt x="435" y="1291"/>
                  </a:cubicBezTo>
                  <a:cubicBezTo>
                    <a:pt x="414" y="1285"/>
                    <a:pt x="402" y="1262"/>
                    <a:pt x="408" y="1241"/>
                  </a:cubicBezTo>
                  <a:cubicBezTo>
                    <a:pt x="755" y="81"/>
                    <a:pt x="755" y="81"/>
                    <a:pt x="755" y="81"/>
                  </a:cubicBezTo>
                  <a:cubicBezTo>
                    <a:pt x="593" y="80"/>
                    <a:pt x="593" y="80"/>
                    <a:pt x="593" y="80"/>
                  </a:cubicBezTo>
                  <a:cubicBezTo>
                    <a:pt x="81" y="1054"/>
                    <a:pt x="81" y="1054"/>
                    <a:pt x="81" y="1054"/>
                  </a:cubicBezTo>
                  <a:cubicBezTo>
                    <a:pt x="70" y="1074"/>
                    <a:pt x="46" y="1081"/>
                    <a:pt x="27" y="1071"/>
                  </a:cubicBezTo>
                  <a:cubicBezTo>
                    <a:pt x="7" y="1061"/>
                    <a:pt x="0" y="1036"/>
                    <a:pt x="10" y="1017"/>
                  </a:cubicBezTo>
                  <a:cubicBezTo>
                    <a:pt x="533" y="22"/>
                    <a:pt x="533" y="22"/>
                    <a:pt x="533" y="22"/>
                  </a:cubicBezTo>
                  <a:cubicBezTo>
                    <a:pt x="540" y="8"/>
                    <a:pt x="554" y="0"/>
                    <a:pt x="569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21" y="1"/>
                    <a:pt x="832" y="7"/>
                    <a:pt x="840" y="17"/>
                  </a:cubicBezTo>
                  <a:cubicBezTo>
                    <a:pt x="847" y="27"/>
                    <a:pt x="850" y="40"/>
                    <a:pt x="846" y="52"/>
                  </a:cubicBezTo>
                  <a:cubicBezTo>
                    <a:pt x="485" y="1264"/>
                    <a:pt x="485" y="1264"/>
                    <a:pt x="485" y="1264"/>
                  </a:cubicBezTo>
                  <a:cubicBezTo>
                    <a:pt x="480" y="1281"/>
                    <a:pt x="464" y="1292"/>
                    <a:pt x="447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65"/>
            <p:cNvSpPr/>
            <p:nvPr/>
          </p:nvSpPr>
          <p:spPr>
            <a:xfrm>
              <a:off x="1189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3" h="770" extrusionOk="0">
                  <a:moveTo>
                    <a:pt x="272" y="770"/>
                  </a:moveTo>
                  <a:cubicBezTo>
                    <a:pt x="263" y="770"/>
                    <a:pt x="254" y="767"/>
                    <a:pt x="247" y="761"/>
                  </a:cubicBezTo>
                  <a:cubicBezTo>
                    <a:pt x="230" y="747"/>
                    <a:pt x="227" y="722"/>
                    <a:pt x="241" y="705"/>
                  </a:cubicBezTo>
                  <a:cubicBezTo>
                    <a:pt x="747" y="80"/>
                    <a:pt x="747" y="80"/>
                    <a:pt x="747" y="80"/>
                  </a:cubicBezTo>
                  <a:cubicBezTo>
                    <a:pt x="475" y="80"/>
                    <a:pt x="475" y="80"/>
                    <a:pt x="475" y="80"/>
                  </a:cubicBezTo>
                  <a:cubicBezTo>
                    <a:pt x="71" y="429"/>
                    <a:pt x="71" y="429"/>
                    <a:pt x="71" y="429"/>
                  </a:cubicBezTo>
                  <a:cubicBezTo>
                    <a:pt x="54" y="444"/>
                    <a:pt x="29" y="442"/>
                    <a:pt x="14" y="425"/>
                  </a:cubicBezTo>
                  <a:cubicBezTo>
                    <a:pt x="0" y="408"/>
                    <a:pt x="2" y="383"/>
                    <a:pt x="19" y="369"/>
                  </a:cubicBezTo>
                  <a:cubicBezTo>
                    <a:pt x="435" y="10"/>
                    <a:pt x="435" y="10"/>
                    <a:pt x="435" y="10"/>
                  </a:cubicBezTo>
                  <a:cubicBezTo>
                    <a:pt x="442" y="4"/>
                    <a:pt x="451" y="1"/>
                    <a:pt x="461" y="1"/>
                  </a:cubicBezTo>
                  <a:cubicBezTo>
                    <a:pt x="830" y="0"/>
                    <a:pt x="830" y="0"/>
                    <a:pt x="830" y="0"/>
                  </a:cubicBezTo>
                  <a:cubicBezTo>
                    <a:pt x="831" y="0"/>
                    <a:pt x="831" y="0"/>
                    <a:pt x="831" y="0"/>
                  </a:cubicBezTo>
                  <a:cubicBezTo>
                    <a:pt x="846" y="0"/>
                    <a:pt x="860" y="9"/>
                    <a:pt x="866" y="23"/>
                  </a:cubicBezTo>
                  <a:cubicBezTo>
                    <a:pt x="873" y="37"/>
                    <a:pt x="871" y="53"/>
                    <a:pt x="861" y="65"/>
                  </a:cubicBezTo>
                  <a:cubicBezTo>
                    <a:pt x="303" y="755"/>
                    <a:pt x="303" y="755"/>
                    <a:pt x="303" y="755"/>
                  </a:cubicBezTo>
                  <a:cubicBezTo>
                    <a:pt x="295" y="765"/>
                    <a:pt x="283" y="770"/>
                    <a:pt x="272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65"/>
            <p:cNvSpPr/>
            <p:nvPr/>
          </p:nvSpPr>
          <p:spPr>
            <a:xfrm>
              <a:off x="1287" y="2479"/>
              <a:ext cx="5" cy="28"/>
            </a:xfrm>
            <a:custGeom>
              <a:avLst/>
              <a:gdLst/>
              <a:ahLst/>
              <a:cxnLst/>
              <a:rect l="l" t="t" r="r" b="b"/>
              <a:pathLst>
                <a:path w="80" h="464" extrusionOk="0">
                  <a:moveTo>
                    <a:pt x="40" y="464"/>
                  </a:moveTo>
                  <a:cubicBezTo>
                    <a:pt x="18" y="464"/>
                    <a:pt x="0" y="446"/>
                    <a:pt x="0" y="4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424"/>
                    <a:pt x="80" y="424"/>
                    <a:pt x="80" y="424"/>
                  </a:cubicBezTo>
                  <a:cubicBezTo>
                    <a:pt x="80" y="446"/>
                    <a:pt x="62" y="464"/>
                    <a:pt x="40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65"/>
            <p:cNvSpPr/>
            <p:nvPr/>
          </p:nvSpPr>
          <p:spPr>
            <a:xfrm>
              <a:off x="1287" y="2453"/>
              <a:ext cx="5" cy="18"/>
            </a:xfrm>
            <a:custGeom>
              <a:avLst/>
              <a:gdLst/>
              <a:ahLst/>
              <a:cxnLst/>
              <a:rect l="l" t="t" r="r" b="b"/>
              <a:pathLst>
                <a:path w="80" h="299" extrusionOk="0">
                  <a:moveTo>
                    <a:pt x="40" y="299"/>
                  </a:moveTo>
                  <a:cubicBezTo>
                    <a:pt x="18" y="299"/>
                    <a:pt x="0" y="281"/>
                    <a:pt x="0" y="25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259"/>
                    <a:pt x="80" y="259"/>
                    <a:pt x="80" y="259"/>
                  </a:cubicBezTo>
                  <a:cubicBezTo>
                    <a:pt x="80" y="281"/>
                    <a:pt x="62" y="299"/>
                    <a:pt x="40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65"/>
            <p:cNvSpPr/>
            <p:nvPr/>
          </p:nvSpPr>
          <p:spPr>
            <a:xfrm>
              <a:off x="1287" y="2437"/>
              <a:ext cx="5" cy="12"/>
            </a:xfrm>
            <a:custGeom>
              <a:avLst/>
              <a:gdLst/>
              <a:ahLst/>
              <a:cxnLst/>
              <a:rect l="l" t="t" r="r" b="b"/>
              <a:pathLst>
                <a:path w="80" h="200" extrusionOk="0">
                  <a:moveTo>
                    <a:pt x="40" y="200"/>
                  </a:moveTo>
                  <a:cubicBezTo>
                    <a:pt x="18" y="200"/>
                    <a:pt x="0" y="182"/>
                    <a:pt x="0" y="1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160"/>
                    <a:pt x="80" y="160"/>
                    <a:pt x="80" y="160"/>
                  </a:cubicBezTo>
                  <a:cubicBezTo>
                    <a:pt x="80" y="182"/>
                    <a:pt x="62" y="200"/>
                    <a:pt x="40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65"/>
            <p:cNvSpPr/>
            <p:nvPr/>
          </p:nvSpPr>
          <p:spPr>
            <a:xfrm>
              <a:off x="1279" y="2393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76" y="352"/>
                  </a:moveTo>
                  <a:cubicBezTo>
                    <a:pt x="79" y="352"/>
                    <a:pt x="0" y="273"/>
                    <a:pt x="0" y="176"/>
                  </a:cubicBezTo>
                  <a:cubicBezTo>
                    <a:pt x="0" y="79"/>
                    <a:pt x="79" y="0"/>
                    <a:pt x="176" y="0"/>
                  </a:cubicBezTo>
                  <a:cubicBezTo>
                    <a:pt x="273" y="0"/>
                    <a:pt x="352" y="79"/>
                    <a:pt x="352" y="176"/>
                  </a:cubicBezTo>
                  <a:cubicBezTo>
                    <a:pt x="352" y="273"/>
                    <a:pt x="273" y="352"/>
                    <a:pt x="176" y="352"/>
                  </a:cubicBezTo>
                  <a:close/>
                  <a:moveTo>
                    <a:pt x="176" y="80"/>
                  </a:moveTo>
                  <a:cubicBezTo>
                    <a:pt x="123" y="80"/>
                    <a:pt x="80" y="123"/>
                    <a:pt x="80" y="176"/>
                  </a:cubicBezTo>
                  <a:cubicBezTo>
                    <a:pt x="80" y="229"/>
                    <a:pt x="123" y="272"/>
                    <a:pt x="176" y="272"/>
                  </a:cubicBezTo>
                  <a:cubicBezTo>
                    <a:pt x="229" y="272"/>
                    <a:pt x="272" y="229"/>
                    <a:pt x="272" y="176"/>
                  </a:cubicBezTo>
                  <a:cubicBezTo>
                    <a:pt x="272" y="123"/>
                    <a:pt x="229" y="80"/>
                    <a:pt x="176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65"/>
            <p:cNvSpPr/>
            <p:nvPr/>
          </p:nvSpPr>
          <p:spPr>
            <a:xfrm>
              <a:off x="1242" y="2404"/>
              <a:ext cx="42" cy="5"/>
            </a:xfrm>
            <a:custGeom>
              <a:avLst/>
              <a:gdLst/>
              <a:ahLst/>
              <a:cxnLst/>
              <a:rect l="l" t="t" r="r" b="b"/>
              <a:pathLst>
                <a:path w="699" h="80" extrusionOk="0">
                  <a:moveTo>
                    <a:pt x="659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81" y="0"/>
                    <a:pt x="699" y="18"/>
                    <a:pt x="699" y="40"/>
                  </a:cubicBezTo>
                  <a:cubicBezTo>
                    <a:pt x="699" y="62"/>
                    <a:pt x="681" y="80"/>
                    <a:pt x="659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65"/>
            <p:cNvSpPr/>
            <p:nvPr/>
          </p:nvSpPr>
          <p:spPr>
            <a:xfrm>
              <a:off x="1436" y="2490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5" h="103" extrusionOk="0">
                  <a:moveTo>
                    <a:pt x="293" y="103"/>
                  </a:moveTo>
                  <a:cubicBezTo>
                    <a:pt x="292" y="103"/>
                    <a:pt x="291" y="103"/>
                    <a:pt x="289" y="103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17" y="78"/>
                    <a:pt x="0" y="58"/>
                    <a:pt x="3" y="36"/>
                  </a:cubicBezTo>
                  <a:cubicBezTo>
                    <a:pt x="5" y="15"/>
                    <a:pt x="24" y="0"/>
                    <a:pt x="46" y="0"/>
                  </a:cubicBezTo>
                  <a:cubicBezTo>
                    <a:pt x="297" y="24"/>
                    <a:pt x="297" y="24"/>
                    <a:pt x="297" y="24"/>
                  </a:cubicBezTo>
                  <a:cubicBezTo>
                    <a:pt x="319" y="26"/>
                    <a:pt x="335" y="45"/>
                    <a:pt x="333" y="67"/>
                  </a:cubicBezTo>
                  <a:cubicBezTo>
                    <a:pt x="331" y="88"/>
                    <a:pt x="314" y="103"/>
                    <a:pt x="2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65"/>
            <p:cNvSpPr/>
            <p:nvPr/>
          </p:nvSpPr>
          <p:spPr>
            <a:xfrm>
              <a:off x="1239" y="2401"/>
              <a:ext cx="8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95" y="128"/>
                  </a:moveTo>
                  <a:cubicBezTo>
                    <a:pt x="86" y="128"/>
                    <a:pt x="77" y="125"/>
                    <a:pt x="70" y="118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" y="60"/>
                    <a:pt x="0" y="35"/>
                    <a:pt x="14" y="18"/>
                  </a:cubicBezTo>
                  <a:cubicBezTo>
                    <a:pt x="29" y="1"/>
                    <a:pt x="54" y="0"/>
                    <a:pt x="70" y="14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38" y="72"/>
                    <a:pt x="140" y="97"/>
                    <a:pt x="126" y="114"/>
                  </a:cubicBezTo>
                  <a:cubicBezTo>
                    <a:pt x="118" y="123"/>
                    <a:pt x="107" y="128"/>
                    <a:pt x="9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65"/>
            <p:cNvSpPr/>
            <p:nvPr/>
          </p:nvSpPr>
          <p:spPr>
            <a:xfrm>
              <a:off x="1287" y="2375"/>
              <a:ext cx="5" cy="23"/>
            </a:xfrm>
            <a:custGeom>
              <a:avLst/>
              <a:gdLst/>
              <a:ahLst/>
              <a:cxnLst/>
              <a:rect l="l" t="t" r="r" b="b"/>
              <a:pathLst>
                <a:path w="80" h="381" extrusionOk="0">
                  <a:moveTo>
                    <a:pt x="40" y="381"/>
                  </a:moveTo>
                  <a:cubicBezTo>
                    <a:pt x="18" y="381"/>
                    <a:pt x="0" y="363"/>
                    <a:pt x="0" y="3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341"/>
                    <a:pt x="80" y="341"/>
                    <a:pt x="80" y="341"/>
                  </a:cubicBezTo>
                  <a:cubicBezTo>
                    <a:pt x="80" y="363"/>
                    <a:pt x="62" y="381"/>
                    <a:pt x="40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65"/>
            <p:cNvSpPr/>
            <p:nvPr/>
          </p:nvSpPr>
          <p:spPr>
            <a:xfrm>
              <a:off x="1263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9" h="188" extrusionOk="0">
                  <a:moveTo>
                    <a:pt x="95" y="188"/>
                  </a:moveTo>
                  <a:cubicBezTo>
                    <a:pt x="43" y="188"/>
                    <a:pt x="0" y="146"/>
                    <a:pt x="0" y="94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147" y="0"/>
                    <a:pt x="189" y="42"/>
                    <a:pt x="189" y="94"/>
                  </a:cubicBezTo>
                  <a:cubicBezTo>
                    <a:pt x="189" y="146"/>
                    <a:pt x="147" y="188"/>
                    <a:pt x="95" y="188"/>
                  </a:cubicBezTo>
                  <a:close/>
                  <a:moveTo>
                    <a:pt x="95" y="79"/>
                  </a:moveTo>
                  <a:cubicBezTo>
                    <a:pt x="87" y="79"/>
                    <a:pt x="80" y="86"/>
                    <a:pt x="80" y="94"/>
                  </a:cubicBezTo>
                  <a:cubicBezTo>
                    <a:pt x="80" y="110"/>
                    <a:pt x="110" y="110"/>
                    <a:pt x="110" y="94"/>
                  </a:cubicBezTo>
                  <a:cubicBezTo>
                    <a:pt x="110" y="86"/>
                    <a:pt x="103" y="79"/>
                    <a:pt x="95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65"/>
            <p:cNvSpPr/>
            <p:nvPr/>
          </p:nvSpPr>
          <p:spPr>
            <a:xfrm>
              <a:off x="1296" y="2404"/>
              <a:ext cx="39" cy="5"/>
            </a:xfrm>
            <a:custGeom>
              <a:avLst/>
              <a:gdLst/>
              <a:ahLst/>
              <a:cxnLst/>
              <a:rect l="l" t="t" r="r" b="b"/>
              <a:pathLst>
                <a:path w="683" h="80" extrusionOk="0">
                  <a:moveTo>
                    <a:pt x="643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43" y="0"/>
                    <a:pt x="643" y="0"/>
                    <a:pt x="643" y="0"/>
                  </a:cubicBezTo>
                  <a:cubicBezTo>
                    <a:pt x="665" y="0"/>
                    <a:pt x="683" y="18"/>
                    <a:pt x="683" y="40"/>
                  </a:cubicBezTo>
                  <a:cubicBezTo>
                    <a:pt x="683" y="62"/>
                    <a:pt x="665" y="80"/>
                    <a:pt x="643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65"/>
            <p:cNvSpPr/>
            <p:nvPr/>
          </p:nvSpPr>
          <p:spPr>
            <a:xfrm>
              <a:off x="1294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4" h="105" extrusionOk="0">
                  <a:moveTo>
                    <a:pt x="42" y="105"/>
                  </a:moveTo>
                  <a:cubicBezTo>
                    <a:pt x="21" y="105"/>
                    <a:pt x="4" y="90"/>
                    <a:pt x="2" y="69"/>
                  </a:cubicBezTo>
                  <a:cubicBezTo>
                    <a:pt x="0" y="47"/>
                    <a:pt x="16" y="28"/>
                    <a:pt x="38" y="26"/>
                  </a:cubicBezTo>
                  <a:cubicBezTo>
                    <a:pt x="289" y="2"/>
                    <a:pt x="289" y="2"/>
                    <a:pt x="289" y="2"/>
                  </a:cubicBezTo>
                  <a:cubicBezTo>
                    <a:pt x="310" y="0"/>
                    <a:pt x="330" y="16"/>
                    <a:pt x="332" y="38"/>
                  </a:cubicBezTo>
                  <a:cubicBezTo>
                    <a:pt x="334" y="60"/>
                    <a:pt x="318" y="80"/>
                    <a:pt x="296" y="82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4" y="105"/>
                    <a:pt x="43" y="105"/>
                    <a:pt x="42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65"/>
            <p:cNvSpPr/>
            <p:nvPr/>
          </p:nvSpPr>
          <p:spPr>
            <a:xfrm>
              <a:off x="1331" y="2401"/>
              <a:ext cx="9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45" y="128"/>
                  </a:moveTo>
                  <a:cubicBezTo>
                    <a:pt x="34" y="128"/>
                    <a:pt x="22" y="123"/>
                    <a:pt x="15" y="114"/>
                  </a:cubicBezTo>
                  <a:cubicBezTo>
                    <a:pt x="0" y="97"/>
                    <a:pt x="2" y="72"/>
                    <a:pt x="19" y="5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86" y="0"/>
                    <a:pt x="112" y="1"/>
                    <a:pt x="126" y="18"/>
                  </a:cubicBezTo>
                  <a:cubicBezTo>
                    <a:pt x="140" y="35"/>
                    <a:pt x="138" y="60"/>
                    <a:pt x="122" y="74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63" y="124"/>
                    <a:pt x="54" y="128"/>
                    <a:pt x="4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65"/>
            <p:cNvSpPr/>
            <p:nvPr/>
          </p:nvSpPr>
          <p:spPr>
            <a:xfrm>
              <a:off x="1306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94" y="188"/>
                  </a:moveTo>
                  <a:cubicBezTo>
                    <a:pt x="42" y="188"/>
                    <a:pt x="0" y="146"/>
                    <a:pt x="0" y="94"/>
                  </a:cubicBezTo>
                  <a:cubicBezTo>
                    <a:pt x="0" y="42"/>
                    <a:pt x="42" y="0"/>
                    <a:pt x="94" y="0"/>
                  </a:cubicBezTo>
                  <a:cubicBezTo>
                    <a:pt x="146" y="0"/>
                    <a:pt x="188" y="42"/>
                    <a:pt x="188" y="94"/>
                  </a:cubicBezTo>
                  <a:cubicBezTo>
                    <a:pt x="188" y="146"/>
                    <a:pt x="146" y="188"/>
                    <a:pt x="94" y="188"/>
                  </a:cubicBezTo>
                  <a:close/>
                  <a:moveTo>
                    <a:pt x="94" y="79"/>
                  </a:moveTo>
                  <a:cubicBezTo>
                    <a:pt x="86" y="79"/>
                    <a:pt x="79" y="86"/>
                    <a:pt x="79" y="94"/>
                  </a:cubicBezTo>
                  <a:cubicBezTo>
                    <a:pt x="79" y="110"/>
                    <a:pt x="109" y="110"/>
                    <a:pt x="109" y="94"/>
                  </a:cubicBezTo>
                  <a:cubicBezTo>
                    <a:pt x="109" y="86"/>
                    <a:pt x="102" y="79"/>
                    <a:pt x="94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4" name="Google Shape;1364;p65"/>
          <p:cNvSpPr txBox="1">
            <a:spLocks noGrp="1"/>
          </p:cNvSpPr>
          <p:nvPr>
            <p:ph type="sldNum" idx="12"/>
          </p:nvPr>
        </p:nvSpPr>
        <p:spPr>
          <a:xfrm>
            <a:off x="8211600" y="318875"/>
            <a:ext cx="2967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 b="1">
                <a:solidFill>
                  <a:schemeClr val="lt1"/>
                </a:solidFill>
              </a:rPr>
              <a:t>8</a:t>
            </a:fld>
            <a:endParaRPr b="1">
              <a:solidFill>
                <a:schemeClr val="lt1"/>
              </a:solidFill>
            </a:endParaRPr>
          </a:p>
        </p:txBody>
      </p:sp>
      <p:pic>
        <p:nvPicPr>
          <p:cNvPr id="1365" name="Google Shape;136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738" y="1284125"/>
            <a:ext cx="4767875" cy="2575250"/>
          </a:xfrm>
          <a:prstGeom prst="rect">
            <a:avLst/>
          </a:prstGeom>
          <a:noFill/>
          <a:ln>
            <a:noFill/>
          </a:ln>
          <a:effectLst>
            <a:outerShdw blurRad="57150" dist="114300" dir="2700000" algn="bl" rotWithShape="0">
              <a:srgbClr val="000000">
                <a:alpha val="50000"/>
              </a:srgbClr>
            </a:outerShdw>
          </a:effectLst>
        </p:spPr>
      </p:pic>
      <p:graphicFrame>
        <p:nvGraphicFramePr>
          <p:cNvPr id="1366" name="Google Shape;1366;p65"/>
          <p:cNvGraphicFramePr/>
          <p:nvPr/>
        </p:nvGraphicFramePr>
        <p:xfrm>
          <a:off x="5868269" y="2460100"/>
          <a:ext cx="1061225" cy="1347150"/>
        </p:xfrm>
        <a:graphic>
          <a:graphicData uri="http://schemas.openxmlformats.org/drawingml/2006/table">
            <a:tbl>
              <a:tblPr firstRow="1" bandRow="1">
                <a:noFill/>
                <a:tableStyleId>{DDB62B11-231D-4C7A-99EA-C3ECDFA2AE19}</a:tableStyleId>
              </a:tblPr>
              <a:tblGrid>
                <a:gridCol w="1061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4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Hinge position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</a:txBody>
                  <a:tcPr marL="68600" marR="68600" marT="34300" marB="34300">
                    <a:solidFill>
                      <a:srgbClr val="0020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595959"/>
                          </a:solidFill>
                        </a:rPr>
                        <a:t>75%</a:t>
                      </a:r>
                      <a:endParaRPr sz="900">
                        <a:solidFill>
                          <a:srgbClr val="595959"/>
                        </a:solidFill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595959"/>
                          </a:solidFill>
                        </a:rPr>
                        <a:t>81%</a:t>
                      </a:r>
                      <a:endParaRPr sz="900">
                        <a:solidFill>
                          <a:srgbClr val="595959"/>
                        </a:solidFill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595959"/>
                          </a:solidFill>
                        </a:rPr>
                        <a:t>84%</a:t>
                      </a:r>
                      <a:endParaRPr sz="900">
                        <a:solidFill>
                          <a:srgbClr val="595959"/>
                        </a:solidFill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595959"/>
                          </a:solidFill>
                        </a:rPr>
                        <a:t>88%</a:t>
                      </a:r>
                      <a:endParaRPr sz="900">
                        <a:solidFill>
                          <a:srgbClr val="595959"/>
                        </a:solidFill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595959"/>
                          </a:solidFill>
                        </a:rPr>
                        <a:t>93%</a:t>
                      </a:r>
                      <a:endParaRPr sz="900">
                        <a:solidFill>
                          <a:srgbClr val="595959"/>
                        </a:solidFill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367" name="Google Shape;1367;p65"/>
          <p:cNvGraphicFramePr/>
          <p:nvPr/>
        </p:nvGraphicFramePr>
        <p:xfrm>
          <a:off x="7124119" y="2460100"/>
          <a:ext cx="1532275" cy="1122625"/>
        </p:xfrm>
        <a:graphic>
          <a:graphicData uri="http://schemas.openxmlformats.org/drawingml/2006/table">
            <a:tbl>
              <a:tblPr firstRow="1" bandRow="1">
                <a:noFill/>
                <a:tableStyleId>{DDB62B11-231D-4C7A-99EA-C3ECDFA2AE19}</a:tableStyleId>
              </a:tblPr>
              <a:tblGrid>
                <a:gridCol w="1532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4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Hinge stiffness [Nm/rad]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</a:txBody>
                  <a:tcPr marL="68600" marR="68600" marT="34300" marB="34300">
                    <a:solidFill>
                      <a:srgbClr val="0020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595959"/>
                          </a:solidFill>
                        </a:rPr>
                        <a:t>1e+03</a:t>
                      </a:r>
                      <a:endParaRPr sz="900">
                        <a:solidFill>
                          <a:srgbClr val="595959"/>
                        </a:solidFill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595959"/>
                          </a:solidFill>
                        </a:rPr>
                        <a:t>1e+04</a:t>
                      </a:r>
                      <a:endParaRPr sz="900">
                        <a:solidFill>
                          <a:srgbClr val="595959"/>
                        </a:solidFill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595959"/>
                          </a:solidFill>
                        </a:rPr>
                        <a:t>1e+05</a:t>
                      </a:r>
                      <a:endParaRPr sz="900">
                        <a:solidFill>
                          <a:srgbClr val="595959"/>
                        </a:solidFill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rgbClr val="595959"/>
                          </a:solidFill>
                        </a:rPr>
                        <a:t>1e+06</a:t>
                      </a:r>
                      <a:endParaRPr sz="900">
                        <a:solidFill>
                          <a:srgbClr val="595959"/>
                        </a:solidFill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68" name="Google Shape;1368;p65"/>
          <p:cNvSpPr txBox="1"/>
          <p:nvPr/>
        </p:nvSpPr>
        <p:spPr>
          <a:xfrm>
            <a:off x="4059275" y="219125"/>
            <a:ext cx="21594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00205B"/>
                </a:solidFill>
              </a:rPr>
              <a:t>/       Loads analysis</a:t>
            </a:r>
            <a:endParaRPr>
              <a:solidFill>
                <a:srgbClr val="00205B"/>
              </a:solidFill>
            </a:endParaRPr>
          </a:p>
        </p:txBody>
      </p:sp>
      <p:sp>
        <p:nvSpPr>
          <p:cNvPr id="1369" name="Google Shape;1369;p65"/>
          <p:cNvSpPr txBox="1"/>
          <p:nvPr/>
        </p:nvSpPr>
        <p:spPr>
          <a:xfrm>
            <a:off x="5660550" y="1031250"/>
            <a:ext cx="2893200" cy="8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dk2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s" sz="1300">
                <a:solidFill>
                  <a:schemeClr val="dk2"/>
                </a:solidFill>
              </a:rPr>
              <a:t>20 Combinations considered</a:t>
            </a:r>
            <a:endParaRPr sz="13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s" sz="1300">
                <a:solidFill>
                  <a:schemeClr val="dk2"/>
                </a:solidFill>
              </a:rPr>
              <a:t>Best results presented in the following slides</a:t>
            </a:r>
            <a:br>
              <a:rPr lang="es" sz="1300">
                <a:solidFill>
                  <a:schemeClr val="dk2"/>
                </a:solidFill>
              </a:rPr>
            </a:b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66"/>
          <p:cNvSpPr txBox="1">
            <a:spLocks noGrp="1"/>
          </p:cNvSpPr>
          <p:nvPr>
            <p:ph type="title" idx="4294967295"/>
          </p:nvPr>
        </p:nvSpPr>
        <p:spPr>
          <a:xfrm>
            <a:off x="620800" y="266825"/>
            <a:ext cx="4880100" cy="38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</a:pPr>
            <a:r>
              <a:rPr lang="es" sz="2000" b="1"/>
              <a:t>TRIM BEST RESULTS</a:t>
            </a:r>
            <a:endParaRPr sz="2000" b="1"/>
          </a:p>
        </p:txBody>
      </p:sp>
      <p:grpSp>
        <p:nvGrpSpPr>
          <p:cNvPr id="1375" name="Google Shape;1375;p66"/>
          <p:cNvGrpSpPr/>
          <p:nvPr/>
        </p:nvGrpSpPr>
        <p:grpSpPr>
          <a:xfrm>
            <a:off x="21898340" y="34178404"/>
            <a:ext cx="1257819" cy="2515639"/>
            <a:chOff x="1176" y="2347"/>
            <a:chExt cx="228" cy="228"/>
          </a:xfrm>
        </p:grpSpPr>
        <p:sp>
          <p:nvSpPr>
            <p:cNvPr id="1376" name="Google Shape;1376;p66"/>
            <p:cNvSpPr/>
            <p:nvPr/>
          </p:nvSpPr>
          <p:spPr>
            <a:xfrm>
              <a:off x="1176" y="2347"/>
              <a:ext cx="228" cy="228"/>
            </a:xfrm>
            <a:custGeom>
              <a:avLst/>
              <a:gdLst/>
              <a:ahLst/>
              <a:cxnLst/>
              <a:rect l="l" t="t" r="r" b="b"/>
              <a:pathLst>
                <a:path w="3796" h="3796" extrusionOk="0">
                  <a:moveTo>
                    <a:pt x="1898" y="3796"/>
                  </a:moveTo>
                  <a:cubicBezTo>
                    <a:pt x="851" y="3796"/>
                    <a:pt x="0" y="2945"/>
                    <a:pt x="0" y="1899"/>
                  </a:cubicBezTo>
                  <a:cubicBezTo>
                    <a:pt x="0" y="852"/>
                    <a:pt x="851" y="0"/>
                    <a:pt x="1898" y="0"/>
                  </a:cubicBezTo>
                  <a:cubicBezTo>
                    <a:pt x="2944" y="0"/>
                    <a:pt x="3796" y="852"/>
                    <a:pt x="3796" y="1899"/>
                  </a:cubicBezTo>
                  <a:cubicBezTo>
                    <a:pt x="3796" y="2945"/>
                    <a:pt x="2944" y="3796"/>
                    <a:pt x="1898" y="3796"/>
                  </a:cubicBezTo>
                  <a:close/>
                  <a:moveTo>
                    <a:pt x="1898" y="80"/>
                  </a:moveTo>
                  <a:cubicBezTo>
                    <a:pt x="895" y="80"/>
                    <a:pt x="79" y="896"/>
                    <a:pt x="79" y="1899"/>
                  </a:cubicBezTo>
                  <a:cubicBezTo>
                    <a:pt x="79" y="2901"/>
                    <a:pt x="895" y="3717"/>
                    <a:pt x="1898" y="3717"/>
                  </a:cubicBezTo>
                  <a:cubicBezTo>
                    <a:pt x="2900" y="3717"/>
                    <a:pt x="3716" y="2901"/>
                    <a:pt x="3716" y="1899"/>
                  </a:cubicBezTo>
                  <a:cubicBezTo>
                    <a:pt x="3716" y="896"/>
                    <a:pt x="2900" y="80"/>
                    <a:pt x="1898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66"/>
            <p:cNvSpPr/>
            <p:nvPr/>
          </p:nvSpPr>
          <p:spPr>
            <a:xfrm>
              <a:off x="1181" y="2426"/>
              <a:ext cx="218" cy="5"/>
            </a:xfrm>
            <a:custGeom>
              <a:avLst/>
              <a:gdLst/>
              <a:ahLst/>
              <a:cxnLst/>
              <a:rect l="l" t="t" r="r" b="b"/>
              <a:pathLst>
                <a:path w="3632" h="80" extrusionOk="0">
                  <a:moveTo>
                    <a:pt x="3592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3592" y="0"/>
                    <a:pt x="3592" y="0"/>
                    <a:pt x="3592" y="0"/>
                  </a:cubicBezTo>
                  <a:cubicBezTo>
                    <a:pt x="3614" y="0"/>
                    <a:pt x="3632" y="18"/>
                    <a:pt x="3632" y="40"/>
                  </a:cubicBezTo>
                  <a:cubicBezTo>
                    <a:pt x="3632" y="62"/>
                    <a:pt x="3614" y="80"/>
                    <a:pt x="3592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66"/>
            <p:cNvSpPr/>
            <p:nvPr/>
          </p:nvSpPr>
          <p:spPr>
            <a:xfrm>
              <a:off x="1296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1702" y="1062"/>
                  </a:moveTo>
                  <a:cubicBezTo>
                    <a:pt x="1696" y="1062"/>
                    <a:pt x="1689" y="1060"/>
                    <a:pt x="1682" y="1056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6" y="69"/>
                    <a:pt x="0" y="45"/>
                    <a:pt x="11" y="26"/>
                  </a:cubicBezTo>
                  <a:cubicBezTo>
                    <a:pt x="22" y="7"/>
                    <a:pt x="46" y="0"/>
                    <a:pt x="65" y="11"/>
                  </a:cubicBezTo>
                  <a:cubicBezTo>
                    <a:pt x="1723" y="988"/>
                    <a:pt x="1723" y="988"/>
                    <a:pt x="1723" y="988"/>
                  </a:cubicBezTo>
                  <a:cubicBezTo>
                    <a:pt x="1742" y="999"/>
                    <a:pt x="1748" y="1023"/>
                    <a:pt x="1737" y="1042"/>
                  </a:cubicBezTo>
                  <a:cubicBezTo>
                    <a:pt x="1729" y="1055"/>
                    <a:pt x="1716" y="1062"/>
                    <a:pt x="1702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66"/>
            <p:cNvSpPr/>
            <p:nvPr/>
          </p:nvSpPr>
          <p:spPr>
            <a:xfrm>
              <a:off x="1287" y="2520"/>
              <a:ext cx="5" cy="54"/>
            </a:xfrm>
            <a:custGeom>
              <a:avLst/>
              <a:gdLst/>
              <a:ahLst/>
              <a:cxnLst/>
              <a:rect l="l" t="t" r="r" b="b"/>
              <a:pathLst>
                <a:path w="80" h="904" extrusionOk="0">
                  <a:moveTo>
                    <a:pt x="40" y="904"/>
                  </a:moveTo>
                  <a:cubicBezTo>
                    <a:pt x="18" y="904"/>
                    <a:pt x="0" y="886"/>
                    <a:pt x="0" y="86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864"/>
                    <a:pt x="80" y="864"/>
                    <a:pt x="80" y="864"/>
                  </a:cubicBezTo>
                  <a:cubicBezTo>
                    <a:pt x="80" y="886"/>
                    <a:pt x="62" y="904"/>
                    <a:pt x="40" y="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66"/>
            <p:cNvSpPr/>
            <p:nvPr/>
          </p:nvSpPr>
          <p:spPr>
            <a:xfrm>
              <a:off x="1306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03" y="1292"/>
                  </a:moveTo>
                  <a:cubicBezTo>
                    <a:pt x="386" y="1292"/>
                    <a:pt x="370" y="1281"/>
                    <a:pt x="365" y="1264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40"/>
                    <a:pt x="2" y="27"/>
                    <a:pt x="10" y="17"/>
                  </a:cubicBezTo>
                  <a:cubicBezTo>
                    <a:pt x="17" y="7"/>
                    <a:pt x="29" y="1"/>
                    <a:pt x="42" y="1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96" y="0"/>
                    <a:pt x="309" y="8"/>
                    <a:pt x="316" y="22"/>
                  </a:cubicBezTo>
                  <a:cubicBezTo>
                    <a:pt x="840" y="1017"/>
                    <a:pt x="840" y="1017"/>
                    <a:pt x="840" y="1017"/>
                  </a:cubicBezTo>
                  <a:cubicBezTo>
                    <a:pt x="850" y="1036"/>
                    <a:pt x="842" y="1061"/>
                    <a:pt x="823" y="1071"/>
                  </a:cubicBezTo>
                  <a:cubicBezTo>
                    <a:pt x="803" y="1081"/>
                    <a:pt x="779" y="1074"/>
                    <a:pt x="769" y="1054"/>
                  </a:cubicBezTo>
                  <a:cubicBezTo>
                    <a:pt x="257" y="80"/>
                    <a:pt x="257" y="80"/>
                    <a:pt x="257" y="80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441" y="1241"/>
                    <a:pt x="441" y="1241"/>
                    <a:pt x="441" y="1241"/>
                  </a:cubicBezTo>
                  <a:cubicBezTo>
                    <a:pt x="448" y="1262"/>
                    <a:pt x="435" y="1285"/>
                    <a:pt x="414" y="1291"/>
                  </a:cubicBezTo>
                  <a:cubicBezTo>
                    <a:pt x="411" y="1292"/>
                    <a:pt x="407" y="1292"/>
                    <a:pt x="403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66"/>
            <p:cNvSpPr/>
            <p:nvPr/>
          </p:nvSpPr>
          <p:spPr>
            <a:xfrm>
              <a:off x="1338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2" h="770" extrusionOk="0">
                  <a:moveTo>
                    <a:pt x="601" y="770"/>
                  </a:moveTo>
                  <a:cubicBezTo>
                    <a:pt x="589" y="770"/>
                    <a:pt x="578" y="765"/>
                    <a:pt x="570" y="75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" y="53"/>
                    <a:pt x="0" y="37"/>
                    <a:pt x="6" y="23"/>
                  </a:cubicBezTo>
                  <a:cubicBezTo>
                    <a:pt x="13" y="9"/>
                    <a:pt x="27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2" y="1"/>
                    <a:pt x="412" y="1"/>
                    <a:pt x="412" y="1"/>
                  </a:cubicBezTo>
                  <a:cubicBezTo>
                    <a:pt x="422" y="1"/>
                    <a:pt x="431" y="4"/>
                    <a:pt x="438" y="10"/>
                  </a:cubicBezTo>
                  <a:cubicBezTo>
                    <a:pt x="854" y="369"/>
                    <a:pt x="854" y="369"/>
                    <a:pt x="854" y="369"/>
                  </a:cubicBezTo>
                  <a:cubicBezTo>
                    <a:pt x="871" y="383"/>
                    <a:pt x="872" y="408"/>
                    <a:pt x="858" y="425"/>
                  </a:cubicBezTo>
                  <a:cubicBezTo>
                    <a:pt x="844" y="442"/>
                    <a:pt x="818" y="444"/>
                    <a:pt x="802" y="429"/>
                  </a:cubicBezTo>
                  <a:cubicBezTo>
                    <a:pt x="397" y="80"/>
                    <a:pt x="397" y="80"/>
                    <a:pt x="397" y="80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632" y="705"/>
                    <a:pt x="632" y="705"/>
                    <a:pt x="632" y="705"/>
                  </a:cubicBezTo>
                  <a:cubicBezTo>
                    <a:pt x="646" y="722"/>
                    <a:pt x="643" y="747"/>
                    <a:pt x="626" y="761"/>
                  </a:cubicBezTo>
                  <a:cubicBezTo>
                    <a:pt x="618" y="767"/>
                    <a:pt x="610" y="770"/>
                    <a:pt x="601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66"/>
            <p:cNvSpPr/>
            <p:nvPr/>
          </p:nvSpPr>
          <p:spPr>
            <a:xfrm>
              <a:off x="1179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45" y="1062"/>
                  </a:moveTo>
                  <a:cubicBezTo>
                    <a:pt x="32" y="1062"/>
                    <a:pt x="18" y="1055"/>
                    <a:pt x="11" y="1042"/>
                  </a:cubicBezTo>
                  <a:cubicBezTo>
                    <a:pt x="0" y="1023"/>
                    <a:pt x="6" y="999"/>
                    <a:pt x="25" y="988"/>
                  </a:cubicBezTo>
                  <a:cubicBezTo>
                    <a:pt x="1682" y="11"/>
                    <a:pt x="1682" y="11"/>
                    <a:pt x="1682" y="11"/>
                  </a:cubicBezTo>
                  <a:cubicBezTo>
                    <a:pt x="1701" y="0"/>
                    <a:pt x="1726" y="7"/>
                    <a:pt x="1737" y="26"/>
                  </a:cubicBezTo>
                  <a:cubicBezTo>
                    <a:pt x="1748" y="45"/>
                    <a:pt x="1742" y="69"/>
                    <a:pt x="1723" y="80"/>
                  </a:cubicBezTo>
                  <a:cubicBezTo>
                    <a:pt x="65" y="1056"/>
                    <a:pt x="65" y="1056"/>
                    <a:pt x="65" y="1056"/>
                  </a:cubicBezTo>
                  <a:cubicBezTo>
                    <a:pt x="59" y="1060"/>
                    <a:pt x="52" y="1062"/>
                    <a:pt x="45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66"/>
            <p:cNvSpPr/>
            <p:nvPr/>
          </p:nvSpPr>
          <p:spPr>
            <a:xfrm>
              <a:off x="1222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47" y="1292"/>
                  </a:moveTo>
                  <a:cubicBezTo>
                    <a:pt x="443" y="1292"/>
                    <a:pt x="439" y="1292"/>
                    <a:pt x="435" y="1291"/>
                  </a:cubicBezTo>
                  <a:cubicBezTo>
                    <a:pt x="414" y="1285"/>
                    <a:pt x="402" y="1262"/>
                    <a:pt x="408" y="1241"/>
                  </a:cubicBezTo>
                  <a:cubicBezTo>
                    <a:pt x="755" y="81"/>
                    <a:pt x="755" y="81"/>
                    <a:pt x="755" y="81"/>
                  </a:cubicBezTo>
                  <a:cubicBezTo>
                    <a:pt x="593" y="80"/>
                    <a:pt x="593" y="80"/>
                    <a:pt x="593" y="80"/>
                  </a:cubicBezTo>
                  <a:cubicBezTo>
                    <a:pt x="81" y="1054"/>
                    <a:pt x="81" y="1054"/>
                    <a:pt x="81" y="1054"/>
                  </a:cubicBezTo>
                  <a:cubicBezTo>
                    <a:pt x="70" y="1074"/>
                    <a:pt x="46" y="1081"/>
                    <a:pt x="27" y="1071"/>
                  </a:cubicBezTo>
                  <a:cubicBezTo>
                    <a:pt x="7" y="1061"/>
                    <a:pt x="0" y="1036"/>
                    <a:pt x="10" y="1017"/>
                  </a:cubicBezTo>
                  <a:cubicBezTo>
                    <a:pt x="533" y="22"/>
                    <a:pt x="533" y="22"/>
                    <a:pt x="533" y="22"/>
                  </a:cubicBezTo>
                  <a:cubicBezTo>
                    <a:pt x="540" y="8"/>
                    <a:pt x="554" y="0"/>
                    <a:pt x="569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21" y="1"/>
                    <a:pt x="832" y="7"/>
                    <a:pt x="840" y="17"/>
                  </a:cubicBezTo>
                  <a:cubicBezTo>
                    <a:pt x="847" y="27"/>
                    <a:pt x="850" y="40"/>
                    <a:pt x="846" y="52"/>
                  </a:cubicBezTo>
                  <a:cubicBezTo>
                    <a:pt x="485" y="1264"/>
                    <a:pt x="485" y="1264"/>
                    <a:pt x="485" y="1264"/>
                  </a:cubicBezTo>
                  <a:cubicBezTo>
                    <a:pt x="480" y="1281"/>
                    <a:pt x="464" y="1292"/>
                    <a:pt x="447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66"/>
            <p:cNvSpPr/>
            <p:nvPr/>
          </p:nvSpPr>
          <p:spPr>
            <a:xfrm>
              <a:off x="1189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3" h="770" extrusionOk="0">
                  <a:moveTo>
                    <a:pt x="272" y="770"/>
                  </a:moveTo>
                  <a:cubicBezTo>
                    <a:pt x="263" y="770"/>
                    <a:pt x="254" y="767"/>
                    <a:pt x="247" y="761"/>
                  </a:cubicBezTo>
                  <a:cubicBezTo>
                    <a:pt x="230" y="747"/>
                    <a:pt x="227" y="722"/>
                    <a:pt x="241" y="705"/>
                  </a:cubicBezTo>
                  <a:cubicBezTo>
                    <a:pt x="747" y="80"/>
                    <a:pt x="747" y="80"/>
                    <a:pt x="747" y="80"/>
                  </a:cubicBezTo>
                  <a:cubicBezTo>
                    <a:pt x="475" y="80"/>
                    <a:pt x="475" y="80"/>
                    <a:pt x="475" y="80"/>
                  </a:cubicBezTo>
                  <a:cubicBezTo>
                    <a:pt x="71" y="429"/>
                    <a:pt x="71" y="429"/>
                    <a:pt x="71" y="429"/>
                  </a:cubicBezTo>
                  <a:cubicBezTo>
                    <a:pt x="54" y="444"/>
                    <a:pt x="29" y="442"/>
                    <a:pt x="14" y="425"/>
                  </a:cubicBezTo>
                  <a:cubicBezTo>
                    <a:pt x="0" y="408"/>
                    <a:pt x="2" y="383"/>
                    <a:pt x="19" y="369"/>
                  </a:cubicBezTo>
                  <a:cubicBezTo>
                    <a:pt x="435" y="10"/>
                    <a:pt x="435" y="10"/>
                    <a:pt x="435" y="10"/>
                  </a:cubicBezTo>
                  <a:cubicBezTo>
                    <a:pt x="442" y="4"/>
                    <a:pt x="451" y="1"/>
                    <a:pt x="461" y="1"/>
                  </a:cubicBezTo>
                  <a:cubicBezTo>
                    <a:pt x="830" y="0"/>
                    <a:pt x="830" y="0"/>
                    <a:pt x="830" y="0"/>
                  </a:cubicBezTo>
                  <a:cubicBezTo>
                    <a:pt x="831" y="0"/>
                    <a:pt x="831" y="0"/>
                    <a:pt x="831" y="0"/>
                  </a:cubicBezTo>
                  <a:cubicBezTo>
                    <a:pt x="846" y="0"/>
                    <a:pt x="860" y="9"/>
                    <a:pt x="866" y="23"/>
                  </a:cubicBezTo>
                  <a:cubicBezTo>
                    <a:pt x="873" y="37"/>
                    <a:pt x="871" y="53"/>
                    <a:pt x="861" y="65"/>
                  </a:cubicBezTo>
                  <a:cubicBezTo>
                    <a:pt x="303" y="755"/>
                    <a:pt x="303" y="755"/>
                    <a:pt x="303" y="755"/>
                  </a:cubicBezTo>
                  <a:cubicBezTo>
                    <a:pt x="295" y="765"/>
                    <a:pt x="283" y="770"/>
                    <a:pt x="272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66"/>
            <p:cNvSpPr/>
            <p:nvPr/>
          </p:nvSpPr>
          <p:spPr>
            <a:xfrm>
              <a:off x="1287" y="2479"/>
              <a:ext cx="5" cy="28"/>
            </a:xfrm>
            <a:custGeom>
              <a:avLst/>
              <a:gdLst/>
              <a:ahLst/>
              <a:cxnLst/>
              <a:rect l="l" t="t" r="r" b="b"/>
              <a:pathLst>
                <a:path w="80" h="464" extrusionOk="0">
                  <a:moveTo>
                    <a:pt x="40" y="464"/>
                  </a:moveTo>
                  <a:cubicBezTo>
                    <a:pt x="18" y="464"/>
                    <a:pt x="0" y="446"/>
                    <a:pt x="0" y="4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424"/>
                    <a:pt x="80" y="424"/>
                    <a:pt x="80" y="424"/>
                  </a:cubicBezTo>
                  <a:cubicBezTo>
                    <a:pt x="80" y="446"/>
                    <a:pt x="62" y="464"/>
                    <a:pt x="40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66"/>
            <p:cNvSpPr/>
            <p:nvPr/>
          </p:nvSpPr>
          <p:spPr>
            <a:xfrm>
              <a:off x="1287" y="2453"/>
              <a:ext cx="5" cy="18"/>
            </a:xfrm>
            <a:custGeom>
              <a:avLst/>
              <a:gdLst/>
              <a:ahLst/>
              <a:cxnLst/>
              <a:rect l="l" t="t" r="r" b="b"/>
              <a:pathLst>
                <a:path w="80" h="299" extrusionOk="0">
                  <a:moveTo>
                    <a:pt x="40" y="299"/>
                  </a:moveTo>
                  <a:cubicBezTo>
                    <a:pt x="18" y="299"/>
                    <a:pt x="0" y="281"/>
                    <a:pt x="0" y="25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259"/>
                    <a:pt x="80" y="259"/>
                    <a:pt x="80" y="259"/>
                  </a:cubicBezTo>
                  <a:cubicBezTo>
                    <a:pt x="80" y="281"/>
                    <a:pt x="62" y="299"/>
                    <a:pt x="40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66"/>
            <p:cNvSpPr/>
            <p:nvPr/>
          </p:nvSpPr>
          <p:spPr>
            <a:xfrm>
              <a:off x="1287" y="2437"/>
              <a:ext cx="5" cy="12"/>
            </a:xfrm>
            <a:custGeom>
              <a:avLst/>
              <a:gdLst/>
              <a:ahLst/>
              <a:cxnLst/>
              <a:rect l="l" t="t" r="r" b="b"/>
              <a:pathLst>
                <a:path w="80" h="200" extrusionOk="0">
                  <a:moveTo>
                    <a:pt x="40" y="200"/>
                  </a:moveTo>
                  <a:cubicBezTo>
                    <a:pt x="18" y="200"/>
                    <a:pt x="0" y="182"/>
                    <a:pt x="0" y="1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160"/>
                    <a:pt x="80" y="160"/>
                    <a:pt x="80" y="160"/>
                  </a:cubicBezTo>
                  <a:cubicBezTo>
                    <a:pt x="80" y="182"/>
                    <a:pt x="62" y="200"/>
                    <a:pt x="40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66"/>
            <p:cNvSpPr/>
            <p:nvPr/>
          </p:nvSpPr>
          <p:spPr>
            <a:xfrm>
              <a:off x="1279" y="2393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76" y="352"/>
                  </a:moveTo>
                  <a:cubicBezTo>
                    <a:pt x="79" y="352"/>
                    <a:pt x="0" y="273"/>
                    <a:pt x="0" y="176"/>
                  </a:cubicBezTo>
                  <a:cubicBezTo>
                    <a:pt x="0" y="79"/>
                    <a:pt x="79" y="0"/>
                    <a:pt x="176" y="0"/>
                  </a:cubicBezTo>
                  <a:cubicBezTo>
                    <a:pt x="273" y="0"/>
                    <a:pt x="352" y="79"/>
                    <a:pt x="352" y="176"/>
                  </a:cubicBezTo>
                  <a:cubicBezTo>
                    <a:pt x="352" y="273"/>
                    <a:pt x="273" y="352"/>
                    <a:pt x="176" y="352"/>
                  </a:cubicBezTo>
                  <a:close/>
                  <a:moveTo>
                    <a:pt x="176" y="80"/>
                  </a:moveTo>
                  <a:cubicBezTo>
                    <a:pt x="123" y="80"/>
                    <a:pt x="80" y="123"/>
                    <a:pt x="80" y="176"/>
                  </a:cubicBezTo>
                  <a:cubicBezTo>
                    <a:pt x="80" y="229"/>
                    <a:pt x="123" y="272"/>
                    <a:pt x="176" y="272"/>
                  </a:cubicBezTo>
                  <a:cubicBezTo>
                    <a:pt x="229" y="272"/>
                    <a:pt x="272" y="229"/>
                    <a:pt x="272" y="176"/>
                  </a:cubicBezTo>
                  <a:cubicBezTo>
                    <a:pt x="272" y="123"/>
                    <a:pt x="229" y="80"/>
                    <a:pt x="176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66"/>
            <p:cNvSpPr/>
            <p:nvPr/>
          </p:nvSpPr>
          <p:spPr>
            <a:xfrm>
              <a:off x="1242" y="2404"/>
              <a:ext cx="42" cy="5"/>
            </a:xfrm>
            <a:custGeom>
              <a:avLst/>
              <a:gdLst/>
              <a:ahLst/>
              <a:cxnLst/>
              <a:rect l="l" t="t" r="r" b="b"/>
              <a:pathLst>
                <a:path w="699" h="80" extrusionOk="0">
                  <a:moveTo>
                    <a:pt x="659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81" y="0"/>
                    <a:pt x="699" y="18"/>
                    <a:pt x="699" y="40"/>
                  </a:cubicBezTo>
                  <a:cubicBezTo>
                    <a:pt x="699" y="62"/>
                    <a:pt x="681" y="80"/>
                    <a:pt x="659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66"/>
            <p:cNvSpPr/>
            <p:nvPr/>
          </p:nvSpPr>
          <p:spPr>
            <a:xfrm>
              <a:off x="1266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5" h="103" extrusionOk="0">
                  <a:moveTo>
                    <a:pt x="293" y="103"/>
                  </a:moveTo>
                  <a:cubicBezTo>
                    <a:pt x="292" y="103"/>
                    <a:pt x="291" y="103"/>
                    <a:pt x="289" y="103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17" y="78"/>
                    <a:pt x="0" y="58"/>
                    <a:pt x="3" y="36"/>
                  </a:cubicBezTo>
                  <a:cubicBezTo>
                    <a:pt x="5" y="15"/>
                    <a:pt x="24" y="0"/>
                    <a:pt x="46" y="0"/>
                  </a:cubicBezTo>
                  <a:cubicBezTo>
                    <a:pt x="297" y="24"/>
                    <a:pt x="297" y="24"/>
                    <a:pt x="297" y="24"/>
                  </a:cubicBezTo>
                  <a:cubicBezTo>
                    <a:pt x="319" y="26"/>
                    <a:pt x="335" y="45"/>
                    <a:pt x="333" y="67"/>
                  </a:cubicBezTo>
                  <a:cubicBezTo>
                    <a:pt x="331" y="88"/>
                    <a:pt x="314" y="103"/>
                    <a:pt x="2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66"/>
            <p:cNvSpPr/>
            <p:nvPr/>
          </p:nvSpPr>
          <p:spPr>
            <a:xfrm>
              <a:off x="1239" y="2401"/>
              <a:ext cx="8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95" y="128"/>
                  </a:moveTo>
                  <a:cubicBezTo>
                    <a:pt x="86" y="128"/>
                    <a:pt x="77" y="125"/>
                    <a:pt x="70" y="118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" y="60"/>
                    <a:pt x="0" y="35"/>
                    <a:pt x="14" y="18"/>
                  </a:cubicBezTo>
                  <a:cubicBezTo>
                    <a:pt x="29" y="1"/>
                    <a:pt x="54" y="0"/>
                    <a:pt x="70" y="14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38" y="72"/>
                    <a:pt x="140" y="97"/>
                    <a:pt x="126" y="114"/>
                  </a:cubicBezTo>
                  <a:cubicBezTo>
                    <a:pt x="118" y="123"/>
                    <a:pt x="107" y="128"/>
                    <a:pt x="9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66"/>
            <p:cNvSpPr/>
            <p:nvPr/>
          </p:nvSpPr>
          <p:spPr>
            <a:xfrm>
              <a:off x="1287" y="2375"/>
              <a:ext cx="5" cy="23"/>
            </a:xfrm>
            <a:custGeom>
              <a:avLst/>
              <a:gdLst/>
              <a:ahLst/>
              <a:cxnLst/>
              <a:rect l="l" t="t" r="r" b="b"/>
              <a:pathLst>
                <a:path w="80" h="381" extrusionOk="0">
                  <a:moveTo>
                    <a:pt x="40" y="381"/>
                  </a:moveTo>
                  <a:cubicBezTo>
                    <a:pt x="18" y="381"/>
                    <a:pt x="0" y="363"/>
                    <a:pt x="0" y="3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341"/>
                    <a:pt x="80" y="341"/>
                    <a:pt x="80" y="341"/>
                  </a:cubicBezTo>
                  <a:cubicBezTo>
                    <a:pt x="80" y="363"/>
                    <a:pt x="62" y="381"/>
                    <a:pt x="40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66"/>
            <p:cNvSpPr/>
            <p:nvPr/>
          </p:nvSpPr>
          <p:spPr>
            <a:xfrm>
              <a:off x="1263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9" h="188" extrusionOk="0">
                  <a:moveTo>
                    <a:pt x="95" y="188"/>
                  </a:moveTo>
                  <a:cubicBezTo>
                    <a:pt x="43" y="188"/>
                    <a:pt x="0" y="146"/>
                    <a:pt x="0" y="94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147" y="0"/>
                    <a:pt x="189" y="42"/>
                    <a:pt x="189" y="94"/>
                  </a:cubicBezTo>
                  <a:cubicBezTo>
                    <a:pt x="189" y="146"/>
                    <a:pt x="147" y="188"/>
                    <a:pt x="95" y="188"/>
                  </a:cubicBezTo>
                  <a:close/>
                  <a:moveTo>
                    <a:pt x="95" y="79"/>
                  </a:moveTo>
                  <a:cubicBezTo>
                    <a:pt x="87" y="79"/>
                    <a:pt x="80" y="86"/>
                    <a:pt x="80" y="94"/>
                  </a:cubicBezTo>
                  <a:cubicBezTo>
                    <a:pt x="80" y="110"/>
                    <a:pt x="110" y="110"/>
                    <a:pt x="110" y="94"/>
                  </a:cubicBezTo>
                  <a:cubicBezTo>
                    <a:pt x="110" y="86"/>
                    <a:pt x="103" y="79"/>
                    <a:pt x="95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66"/>
            <p:cNvSpPr/>
            <p:nvPr/>
          </p:nvSpPr>
          <p:spPr>
            <a:xfrm>
              <a:off x="1296" y="2404"/>
              <a:ext cx="39" cy="5"/>
            </a:xfrm>
            <a:custGeom>
              <a:avLst/>
              <a:gdLst/>
              <a:ahLst/>
              <a:cxnLst/>
              <a:rect l="l" t="t" r="r" b="b"/>
              <a:pathLst>
                <a:path w="683" h="80" extrusionOk="0">
                  <a:moveTo>
                    <a:pt x="643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43" y="0"/>
                    <a:pt x="643" y="0"/>
                    <a:pt x="643" y="0"/>
                  </a:cubicBezTo>
                  <a:cubicBezTo>
                    <a:pt x="665" y="0"/>
                    <a:pt x="683" y="18"/>
                    <a:pt x="683" y="40"/>
                  </a:cubicBezTo>
                  <a:cubicBezTo>
                    <a:pt x="683" y="62"/>
                    <a:pt x="665" y="80"/>
                    <a:pt x="643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66"/>
            <p:cNvSpPr/>
            <p:nvPr/>
          </p:nvSpPr>
          <p:spPr>
            <a:xfrm>
              <a:off x="1294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4" h="105" extrusionOk="0">
                  <a:moveTo>
                    <a:pt x="42" y="105"/>
                  </a:moveTo>
                  <a:cubicBezTo>
                    <a:pt x="21" y="105"/>
                    <a:pt x="4" y="90"/>
                    <a:pt x="2" y="69"/>
                  </a:cubicBezTo>
                  <a:cubicBezTo>
                    <a:pt x="0" y="47"/>
                    <a:pt x="16" y="28"/>
                    <a:pt x="38" y="26"/>
                  </a:cubicBezTo>
                  <a:cubicBezTo>
                    <a:pt x="289" y="2"/>
                    <a:pt x="289" y="2"/>
                    <a:pt x="289" y="2"/>
                  </a:cubicBezTo>
                  <a:cubicBezTo>
                    <a:pt x="310" y="0"/>
                    <a:pt x="330" y="16"/>
                    <a:pt x="332" y="38"/>
                  </a:cubicBezTo>
                  <a:cubicBezTo>
                    <a:pt x="334" y="60"/>
                    <a:pt x="318" y="80"/>
                    <a:pt x="296" y="82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4" y="105"/>
                    <a:pt x="43" y="105"/>
                    <a:pt x="42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66"/>
            <p:cNvSpPr/>
            <p:nvPr/>
          </p:nvSpPr>
          <p:spPr>
            <a:xfrm>
              <a:off x="1331" y="2401"/>
              <a:ext cx="9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45" y="128"/>
                  </a:moveTo>
                  <a:cubicBezTo>
                    <a:pt x="34" y="128"/>
                    <a:pt x="22" y="123"/>
                    <a:pt x="15" y="114"/>
                  </a:cubicBezTo>
                  <a:cubicBezTo>
                    <a:pt x="0" y="97"/>
                    <a:pt x="2" y="72"/>
                    <a:pt x="19" y="5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86" y="0"/>
                    <a:pt x="112" y="1"/>
                    <a:pt x="126" y="18"/>
                  </a:cubicBezTo>
                  <a:cubicBezTo>
                    <a:pt x="140" y="35"/>
                    <a:pt x="138" y="60"/>
                    <a:pt x="122" y="74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63" y="124"/>
                    <a:pt x="54" y="128"/>
                    <a:pt x="4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66"/>
            <p:cNvSpPr/>
            <p:nvPr/>
          </p:nvSpPr>
          <p:spPr>
            <a:xfrm>
              <a:off x="1306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94" y="188"/>
                  </a:moveTo>
                  <a:cubicBezTo>
                    <a:pt x="42" y="188"/>
                    <a:pt x="0" y="146"/>
                    <a:pt x="0" y="94"/>
                  </a:cubicBezTo>
                  <a:cubicBezTo>
                    <a:pt x="0" y="42"/>
                    <a:pt x="42" y="0"/>
                    <a:pt x="94" y="0"/>
                  </a:cubicBezTo>
                  <a:cubicBezTo>
                    <a:pt x="146" y="0"/>
                    <a:pt x="188" y="42"/>
                    <a:pt x="188" y="94"/>
                  </a:cubicBezTo>
                  <a:cubicBezTo>
                    <a:pt x="188" y="146"/>
                    <a:pt x="146" y="188"/>
                    <a:pt x="94" y="188"/>
                  </a:cubicBezTo>
                  <a:close/>
                  <a:moveTo>
                    <a:pt x="94" y="79"/>
                  </a:moveTo>
                  <a:cubicBezTo>
                    <a:pt x="86" y="79"/>
                    <a:pt x="79" y="86"/>
                    <a:pt x="79" y="94"/>
                  </a:cubicBezTo>
                  <a:cubicBezTo>
                    <a:pt x="79" y="110"/>
                    <a:pt x="109" y="110"/>
                    <a:pt x="109" y="94"/>
                  </a:cubicBezTo>
                  <a:cubicBezTo>
                    <a:pt x="109" y="86"/>
                    <a:pt x="102" y="79"/>
                    <a:pt x="94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8" name="Google Shape;1398;p66"/>
          <p:cNvGrpSpPr/>
          <p:nvPr/>
        </p:nvGrpSpPr>
        <p:grpSpPr>
          <a:xfrm>
            <a:off x="26570818" y="37833841"/>
            <a:ext cx="1257819" cy="2515639"/>
            <a:chOff x="1176" y="2347"/>
            <a:chExt cx="228" cy="228"/>
          </a:xfrm>
        </p:grpSpPr>
        <p:sp>
          <p:nvSpPr>
            <p:cNvPr id="1399" name="Google Shape;1399;p66"/>
            <p:cNvSpPr/>
            <p:nvPr/>
          </p:nvSpPr>
          <p:spPr>
            <a:xfrm>
              <a:off x="1176" y="2347"/>
              <a:ext cx="228" cy="228"/>
            </a:xfrm>
            <a:custGeom>
              <a:avLst/>
              <a:gdLst/>
              <a:ahLst/>
              <a:cxnLst/>
              <a:rect l="l" t="t" r="r" b="b"/>
              <a:pathLst>
                <a:path w="3796" h="3796" extrusionOk="0">
                  <a:moveTo>
                    <a:pt x="1898" y="3796"/>
                  </a:moveTo>
                  <a:cubicBezTo>
                    <a:pt x="851" y="3796"/>
                    <a:pt x="0" y="2945"/>
                    <a:pt x="0" y="1899"/>
                  </a:cubicBezTo>
                  <a:cubicBezTo>
                    <a:pt x="0" y="852"/>
                    <a:pt x="851" y="0"/>
                    <a:pt x="1898" y="0"/>
                  </a:cubicBezTo>
                  <a:cubicBezTo>
                    <a:pt x="2944" y="0"/>
                    <a:pt x="3796" y="852"/>
                    <a:pt x="3796" y="1899"/>
                  </a:cubicBezTo>
                  <a:cubicBezTo>
                    <a:pt x="3796" y="2945"/>
                    <a:pt x="2944" y="3796"/>
                    <a:pt x="1898" y="3796"/>
                  </a:cubicBezTo>
                  <a:close/>
                  <a:moveTo>
                    <a:pt x="1898" y="80"/>
                  </a:moveTo>
                  <a:cubicBezTo>
                    <a:pt x="895" y="80"/>
                    <a:pt x="79" y="896"/>
                    <a:pt x="79" y="1899"/>
                  </a:cubicBezTo>
                  <a:cubicBezTo>
                    <a:pt x="79" y="2901"/>
                    <a:pt x="895" y="3717"/>
                    <a:pt x="1898" y="3717"/>
                  </a:cubicBezTo>
                  <a:cubicBezTo>
                    <a:pt x="2900" y="3717"/>
                    <a:pt x="3716" y="2901"/>
                    <a:pt x="3716" y="1899"/>
                  </a:cubicBezTo>
                  <a:cubicBezTo>
                    <a:pt x="3716" y="896"/>
                    <a:pt x="2900" y="80"/>
                    <a:pt x="1898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66"/>
            <p:cNvSpPr/>
            <p:nvPr/>
          </p:nvSpPr>
          <p:spPr>
            <a:xfrm>
              <a:off x="1181" y="2426"/>
              <a:ext cx="218" cy="5"/>
            </a:xfrm>
            <a:custGeom>
              <a:avLst/>
              <a:gdLst/>
              <a:ahLst/>
              <a:cxnLst/>
              <a:rect l="l" t="t" r="r" b="b"/>
              <a:pathLst>
                <a:path w="3632" h="80" extrusionOk="0">
                  <a:moveTo>
                    <a:pt x="3592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3592" y="0"/>
                    <a:pt x="3592" y="0"/>
                    <a:pt x="3592" y="0"/>
                  </a:cubicBezTo>
                  <a:cubicBezTo>
                    <a:pt x="3614" y="0"/>
                    <a:pt x="3632" y="18"/>
                    <a:pt x="3632" y="40"/>
                  </a:cubicBezTo>
                  <a:cubicBezTo>
                    <a:pt x="3632" y="62"/>
                    <a:pt x="3614" y="80"/>
                    <a:pt x="3592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66"/>
            <p:cNvSpPr/>
            <p:nvPr/>
          </p:nvSpPr>
          <p:spPr>
            <a:xfrm>
              <a:off x="1296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1702" y="1062"/>
                  </a:moveTo>
                  <a:cubicBezTo>
                    <a:pt x="1696" y="1062"/>
                    <a:pt x="1689" y="1060"/>
                    <a:pt x="1682" y="1056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6" y="69"/>
                    <a:pt x="0" y="45"/>
                    <a:pt x="11" y="26"/>
                  </a:cubicBezTo>
                  <a:cubicBezTo>
                    <a:pt x="22" y="7"/>
                    <a:pt x="46" y="0"/>
                    <a:pt x="65" y="11"/>
                  </a:cubicBezTo>
                  <a:cubicBezTo>
                    <a:pt x="1723" y="988"/>
                    <a:pt x="1723" y="988"/>
                    <a:pt x="1723" y="988"/>
                  </a:cubicBezTo>
                  <a:cubicBezTo>
                    <a:pt x="1742" y="999"/>
                    <a:pt x="1748" y="1023"/>
                    <a:pt x="1737" y="1042"/>
                  </a:cubicBezTo>
                  <a:cubicBezTo>
                    <a:pt x="1729" y="1055"/>
                    <a:pt x="1716" y="1062"/>
                    <a:pt x="1702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66"/>
            <p:cNvSpPr/>
            <p:nvPr/>
          </p:nvSpPr>
          <p:spPr>
            <a:xfrm>
              <a:off x="1287" y="2520"/>
              <a:ext cx="5" cy="54"/>
            </a:xfrm>
            <a:custGeom>
              <a:avLst/>
              <a:gdLst/>
              <a:ahLst/>
              <a:cxnLst/>
              <a:rect l="l" t="t" r="r" b="b"/>
              <a:pathLst>
                <a:path w="80" h="904" extrusionOk="0">
                  <a:moveTo>
                    <a:pt x="40" y="904"/>
                  </a:moveTo>
                  <a:cubicBezTo>
                    <a:pt x="18" y="904"/>
                    <a:pt x="0" y="886"/>
                    <a:pt x="0" y="86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864"/>
                    <a:pt x="80" y="864"/>
                    <a:pt x="80" y="864"/>
                  </a:cubicBezTo>
                  <a:cubicBezTo>
                    <a:pt x="80" y="886"/>
                    <a:pt x="62" y="904"/>
                    <a:pt x="40" y="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66"/>
            <p:cNvSpPr/>
            <p:nvPr/>
          </p:nvSpPr>
          <p:spPr>
            <a:xfrm>
              <a:off x="1306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03" y="1292"/>
                  </a:moveTo>
                  <a:cubicBezTo>
                    <a:pt x="386" y="1292"/>
                    <a:pt x="370" y="1281"/>
                    <a:pt x="365" y="1264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40"/>
                    <a:pt x="2" y="27"/>
                    <a:pt x="10" y="17"/>
                  </a:cubicBezTo>
                  <a:cubicBezTo>
                    <a:pt x="17" y="7"/>
                    <a:pt x="29" y="1"/>
                    <a:pt x="42" y="1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96" y="0"/>
                    <a:pt x="309" y="8"/>
                    <a:pt x="316" y="22"/>
                  </a:cubicBezTo>
                  <a:cubicBezTo>
                    <a:pt x="840" y="1017"/>
                    <a:pt x="840" y="1017"/>
                    <a:pt x="840" y="1017"/>
                  </a:cubicBezTo>
                  <a:cubicBezTo>
                    <a:pt x="850" y="1036"/>
                    <a:pt x="842" y="1061"/>
                    <a:pt x="823" y="1071"/>
                  </a:cubicBezTo>
                  <a:cubicBezTo>
                    <a:pt x="803" y="1081"/>
                    <a:pt x="779" y="1074"/>
                    <a:pt x="769" y="1054"/>
                  </a:cubicBezTo>
                  <a:cubicBezTo>
                    <a:pt x="257" y="80"/>
                    <a:pt x="257" y="80"/>
                    <a:pt x="257" y="80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441" y="1241"/>
                    <a:pt x="441" y="1241"/>
                    <a:pt x="441" y="1241"/>
                  </a:cubicBezTo>
                  <a:cubicBezTo>
                    <a:pt x="448" y="1262"/>
                    <a:pt x="435" y="1285"/>
                    <a:pt x="414" y="1291"/>
                  </a:cubicBezTo>
                  <a:cubicBezTo>
                    <a:pt x="411" y="1292"/>
                    <a:pt x="407" y="1292"/>
                    <a:pt x="403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66"/>
            <p:cNvSpPr/>
            <p:nvPr/>
          </p:nvSpPr>
          <p:spPr>
            <a:xfrm>
              <a:off x="1338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2" h="770" extrusionOk="0">
                  <a:moveTo>
                    <a:pt x="601" y="770"/>
                  </a:moveTo>
                  <a:cubicBezTo>
                    <a:pt x="589" y="770"/>
                    <a:pt x="578" y="765"/>
                    <a:pt x="570" y="75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" y="53"/>
                    <a:pt x="0" y="37"/>
                    <a:pt x="6" y="23"/>
                  </a:cubicBezTo>
                  <a:cubicBezTo>
                    <a:pt x="13" y="9"/>
                    <a:pt x="27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2" y="1"/>
                    <a:pt x="412" y="1"/>
                    <a:pt x="412" y="1"/>
                  </a:cubicBezTo>
                  <a:cubicBezTo>
                    <a:pt x="422" y="1"/>
                    <a:pt x="431" y="4"/>
                    <a:pt x="438" y="10"/>
                  </a:cubicBezTo>
                  <a:cubicBezTo>
                    <a:pt x="854" y="369"/>
                    <a:pt x="854" y="369"/>
                    <a:pt x="854" y="369"/>
                  </a:cubicBezTo>
                  <a:cubicBezTo>
                    <a:pt x="871" y="383"/>
                    <a:pt x="872" y="408"/>
                    <a:pt x="858" y="425"/>
                  </a:cubicBezTo>
                  <a:cubicBezTo>
                    <a:pt x="844" y="442"/>
                    <a:pt x="818" y="444"/>
                    <a:pt x="802" y="429"/>
                  </a:cubicBezTo>
                  <a:cubicBezTo>
                    <a:pt x="397" y="80"/>
                    <a:pt x="397" y="80"/>
                    <a:pt x="397" y="80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632" y="705"/>
                    <a:pt x="632" y="705"/>
                    <a:pt x="632" y="705"/>
                  </a:cubicBezTo>
                  <a:cubicBezTo>
                    <a:pt x="646" y="722"/>
                    <a:pt x="643" y="747"/>
                    <a:pt x="626" y="761"/>
                  </a:cubicBezTo>
                  <a:cubicBezTo>
                    <a:pt x="618" y="767"/>
                    <a:pt x="610" y="770"/>
                    <a:pt x="601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66"/>
            <p:cNvSpPr/>
            <p:nvPr/>
          </p:nvSpPr>
          <p:spPr>
            <a:xfrm>
              <a:off x="1179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45" y="1062"/>
                  </a:moveTo>
                  <a:cubicBezTo>
                    <a:pt x="32" y="1062"/>
                    <a:pt x="18" y="1055"/>
                    <a:pt x="11" y="1042"/>
                  </a:cubicBezTo>
                  <a:cubicBezTo>
                    <a:pt x="0" y="1023"/>
                    <a:pt x="6" y="999"/>
                    <a:pt x="25" y="988"/>
                  </a:cubicBezTo>
                  <a:cubicBezTo>
                    <a:pt x="1682" y="11"/>
                    <a:pt x="1682" y="11"/>
                    <a:pt x="1682" y="11"/>
                  </a:cubicBezTo>
                  <a:cubicBezTo>
                    <a:pt x="1701" y="0"/>
                    <a:pt x="1726" y="7"/>
                    <a:pt x="1737" y="26"/>
                  </a:cubicBezTo>
                  <a:cubicBezTo>
                    <a:pt x="1748" y="45"/>
                    <a:pt x="1742" y="69"/>
                    <a:pt x="1723" y="80"/>
                  </a:cubicBezTo>
                  <a:cubicBezTo>
                    <a:pt x="65" y="1056"/>
                    <a:pt x="65" y="1056"/>
                    <a:pt x="65" y="1056"/>
                  </a:cubicBezTo>
                  <a:cubicBezTo>
                    <a:pt x="59" y="1060"/>
                    <a:pt x="52" y="1062"/>
                    <a:pt x="45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66"/>
            <p:cNvSpPr/>
            <p:nvPr/>
          </p:nvSpPr>
          <p:spPr>
            <a:xfrm>
              <a:off x="1222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47" y="1292"/>
                  </a:moveTo>
                  <a:cubicBezTo>
                    <a:pt x="443" y="1292"/>
                    <a:pt x="439" y="1292"/>
                    <a:pt x="435" y="1291"/>
                  </a:cubicBezTo>
                  <a:cubicBezTo>
                    <a:pt x="414" y="1285"/>
                    <a:pt x="402" y="1262"/>
                    <a:pt x="408" y="1241"/>
                  </a:cubicBezTo>
                  <a:cubicBezTo>
                    <a:pt x="755" y="81"/>
                    <a:pt x="755" y="81"/>
                    <a:pt x="755" y="81"/>
                  </a:cubicBezTo>
                  <a:cubicBezTo>
                    <a:pt x="593" y="80"/>
                    <a:pt x="593" y="80"/>
                    <a:pt x="593" y="80"/>
                  </a:cubicBezTo>
                  <a:cubicBezTo>
                    <a:pt x="81" y="1054"/>
                    <a:pt x="81" y="1054"/>
                    <a:pt x="81" y="1054"/>
                  </a:cubicBezTo>
                  <a:cubicBezTo>
                    <a:pt x="70" y="1074"/>
                    <a:pt x="46" y="1081"/>
                    <a:pt x="27" y="1071"/>
                  </a:cubicBezTo>
                  <a:cubicBezTo>
                    <a:pt x="7" y="1061"/>
                    <a:pt x="0" y="1036"/>
                    <a:pt x="10" y="1017"/>
                  </a:cubicBezTo>
                  <a:cubicBezTo>
                    <a:pt x="533" y="22"/>
                    <a:pt x="533" y="22"/>
                    <a:pt x="533" y="22"/>
                  </a:cubicBezTo>
                  <a:cubicBezTo>
                    <a:pt x="540" y="8"/>
                    <a:pt x="554" y="0"/>
                    <a:pt x="569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21" y="1"/>
                    <a:pt x="832" y="7"/>
                    <a:pt x="840" y="17"/>
                  </a:cubicBezTo>
                  <a:cubicBezTo>
                    <a:pt x="847" y="27"/>
                    <a:pt x="850" y="40"/>
                    <a:pt x="846" y="52"/>
                  </a:cubicBezTo>
                  <a:cubicBezTo>
                    <a:pt x="485" y="1264"/>
                    <a:pt x="485" y="1264"/>
                    <a:pt x="485" y="1264"/>
                  </a:cubicBezTo>
                  <a:cubicBezTo>
                    <a:pt x="480" y="1281"/>
                    <a:pt x="464" y="1292"/>
                    <a:pt x="447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66"/>
            <p:cNvSpPr/>
            <p:nvPr/>
          </p:nvSpPr>
          <p:spPr>
            <a:xfrm>
              <a:off x="1189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3" h="770" extrusionOk="0">
                  <a:moveTo>
                    <a:pt x="272" y="770"/>
                  </a:moveTo>
                  <a:cubicBezTo>
                    <a:pt x="263" y="770"/>
                    <a:pt x="254" y="767"/>
                    <a:pt x="247" y="761"/>
                  </a:cubicBezTo>
                  <a:cubicBezTo>
                    <a:pt x="230" y="747"/>
                    <a:pt x="227" y="722"/>
                    <a:pt x="241" y="705"/>
                  </a:cubicBezTo>
                  <a:cubicBezTo>
                    <a:pt x="747" y="80"/>
                    <a:pt x="747" y="80"/>
                    <a:pt x="747" y="80"/>
                  </a:cubicBezTo>
                  <a:cubicBezTo>
                    <a:pt x="475" y="80"/>
                    <a:pt x="475" y="80"/>
                    <a:pt x="475" y="80"/>
                  </a:cubicBezTo>
                  <a:cubicBezTo>
                    <a:pt x="71" y="429"/>
                    <a:pt x="71" y="429"/>
                    <a:pt x="71" y="429"/>
                  </a:cubicBezTo>
                  <a:cubicBezTo>
                    <a:pt x="54" y="444"/>
                    <a:pt x="29" y="442"/>
                    <a:pt x="14" y="425"/>
                  </a:cubicBezTo>
                  <a:cubicBezTo>
                    <a:pt x="0" y="408"/>
                    <a:pt x="2" y="383"/>
                    <a:pt x="19" y="369"/>
                  </a:cubicBezTo>
                  <a:cubicBezTo>
                    <a:pt x="435" y="10"/>
                    <a:pt x="435" y="10"/>
                    <a:pt x="435" y="10"/>
                  </a:cubicBezTo>
                  <a:cubicBezTo>
                    <a:pt x="442" y="4"/>
                    <a:pt x="451" y="1"/>
                    <a:pt x="461" y="1"/>
                  </a:cubicBezTo>
                  <a:cubicBezTo>
                    <a:pt x="830" y="0"/>
                    <a:pt x="830" y="0"/>
                    <a:pt x="830" y="0"/>
                  </a:cubicBezTo>
                  <a:cubicBezTo>
                    <a:pt x="831" y="0"/>
                    <a:pt x="831" y="0"/>
                    <a:pt x="831" y="0"/>
                  </a:cubicBezTo>
                  <a:cubicBezTo>
                    <a:pt x="846" y="0"/>
                    <a:pt x="860" y="9"/>
                    <a:pt x="866" y="23"/>
                  </a:cubicBezTo>
                  <a:cubicBezTo>
                    <a:pt x="873" y="37"/>
                    <a:pt x="871" y="53"/>
                    <a:pt x="861" y="65"/>
                  </a:cubicBezTo>
                  <a:cubicBezTo>
                    <a:pt x="303" y="755"/>
                    <a:pt x="303" y="755"/>
                    <a:pt x="303" y="755"/>
                  </a:cubicBezTo>
                  <a:cubicBezTo>
                    <a:pt x="295" y="765"/>
                    <a:pt x="283" y="770"/>
                    <a:pt x="272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66"/>
            <p:cNvSpPr/>
            <p:nvPr/>
          </p:nvSpPr>
          <p:spPr>
            <a:xfrm>
              <a:off x="1287" y="2479"/>
              <a:ext cx="5" cy="28"/>
            </a:xfrm>
            <a:custGeom>
              <a:avLst/>
              <a:gdLst/>
              <a:ahLst/>
              <a:cxnLst/>
              <a:rect l="l" t="t" r="r" b="b"/>
              <a:pathLst>
                <a:path w="80" h="464" extrusionOk="0">
                  <a:moveTo>
                    <a:pt x="40" y="464"/>
                  </a:moveTo>
                  <a:cubicBezTo>
                    <a:pt x="18" y="464"/>
                    <a:pt x="0" y="446"/>
                    <a:pt x="0" y="4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424"/>
                    <a:pt x="80" y="424"/>
                    <a:pt x="80" y="424"/>
                  </a:cubicBezTo>
                  <a:cubicBezTo>
                    <a:pt x="80" y="446"/>
                    <a:pt x="62" y="464"/>
                    <a:pt x="40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66"/>
            <p:cNvSpPr/>
            <p:nvPr/>
          </p:nvSpPr>
          <p:spPr>
            <a:xfrm>
              <a:off x="1287" y="2453"/>
              <a:ext cx="5" cy="18"/>
            </a:xfrm>
            <a:custGeom>
              <a:avLst/>
              <a:gdLst/>
              <a:ahLst/>
              <a:cxnLst/>
              <a:rect l="l" t="t" r="r" b="b"/>
              <a:pathLst>
                <a:path w="80" h="299" extrusionOk="0">
                  <a:moveTo>
                    <a:pt x="40" y="299"/>
                  </a:moveTo>
                  <a:cubicBezTo>
                    <a:pt x="18" y="299"/>
                    <a:pt x="0" y="281"/>
                    <a:pt x="0" y="25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259"/>
                    <a:pt x="80" y="259"/>
                    <a:pt x="80" y="259"/>
                  </a:cubicBezTo>
                  <a:cubicBezTo>
                    <a:pt x="80" y="281"/>
                    <a:pt x="62" y="299"/>
                    <a:pt x="40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66"/>
            <p:cNvSpPr/>
            <p:nvPr/>
          </p:nvSpPr>
          <p:spPr>
            <a:xfrm>
              <a:off x="1287" y="2437"/>
              <a:ext cx="5" cy="12"/>
            </a:xfrm>
            <a:custGeom>
              <a:avLst/>
              <a:gdLst/>
              <a:ahLst/>
              <a:cxnLst/>
              <a:rect l="l" t="t" r="r" b="b"/>
              <a:pathLst>
                <a:path w="80" h="200" extrusionOk="0">
                  <a:moveTo>
                    <a:pt x="40" y="200"/>
                  </a:moveTo>
                  <a:cubicBezTo>
                    <a:pt x="18" y="200"/>
                    <a:pt x="0" y="182"/>
                    <a:pt x="0" y="1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160"/>
                    <a:pt x="80" y="160"/>
                    <a:pt x="80" y="160"/>
                  </a:cubicBezTo>
                  <a:cubicBezTo>
                    <a:pt x="80" y="182"/>
                    <a:pt x="62" y="200"/>
                    <a:pt x="40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66"/>
            <p:cNvSpPr/>
            <p:nvPr/>
          </p:nvSpPr>
          <p:spPr>
            <a:xfrm>
              <a:off x="1279" y="2393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76" y="352"/>
                  </a:moveTo>
                  <a:cubicBezTo>
                    <a:pt x="79" y="352"/>
                    <a:pt x="0" y="273"/>
                    <a:pt x="0" y="176"/>
                  </a:cubicBezTo>
                  <a:cubicBezTo>
                    <a:pt x="0" y="79"/>
                    <a:pt x="79" y="0"/>
                    <a:pt x="176" y="0"/>
                  </a:cubicBezTo>
                  <a:cubicBezTo>
                    <a:pt x="273" y="0"/>
                    <a:pt x="352" y="79"/>
                    <a:pt x="352" y="176"/>
                  </a:cubicBezTo>
                  <a:cubicBezTo>
                    <a:pt x="352" y="273"/>
                    <a:pt x="273" y="352"/>
                    <a:pt x="176" y="352"/>
                  </a:cubicBezTo>
                  <a:close/>
                  <a:moveTo>
                    <a:pt x="176" y="80"/>
                  </a:moveTo>
                  <a:cubicBezTo>
                    <a:pt x="123" y="80"/>
                    <a:pt x="80" y="123"/>
                    <a:pt x="80" y="176"/>
                  </a:cubicBezTo>
                  <a:cubicBezTo>
                    <a:pt x="80" y="229"/>
                    <a:pt x="123" y="272"/>
                    <a:pt x="176" y="272"/>
                  </a:cubicBezTo>
                  <a:cubicBezTo>
                    <a:pt x="229" y="272"/>
                    <a:pt x="272" y="229"/>
                    <a:pt x="272" y="176"/>
                  </a:cubicBezTo>
                  <a:cubicBezTo>
                    <a:pt x="272" y="123"/>
                    <a:pt x="229" y="80"/>
                    <a:pt x="176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66"/>
            <p:cNvSpPr/>
            <p:nvPr/>
          </p:nvSpPr>
          <p:spPr>
            <a:xfrm>
              <a:off x="1242" y="2404"/>
              <a:ext cx="42" cy="5"/>
            </a:xfrm>
            <a:custGeom>
              <a:avLst/>
              <a:gdLst/>
              <a:ahLst/>
              <a:cxnLst/>
              <a:rect l="l" t="t" r="r" b="b"/>
              <a:pathLst>
                <a:path w="699" h="80" extrusionOk="0">
                  <a:moveTo>
                    <a:pt x="659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81" y="0"/>
                    <a:pt x="699" y="18"/>
                    <a:pt x="699" y="40"/>
                  </a:cubicBezTo>
                  <a:cubicBezTo>
                    <a:pt x="699" y="62"/>
                    <a:pt x="681" y="80"/>
                    <a:pt x="659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66"/>
            <p:cNvSpPr/>
            <p:nvPr/>
          </p:nvSpPr>
          <p:spPr>
            <a:xfrm>
              <a:off x="1266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5" h="103" extrusionOk="0">
                  <a:moveTo>
                    <a:pt x="293" y="103"/>
                  </a:moveTo>
                  <a:cubicBezTo>
                    <a:pt x="292" y="103"/>
                    <a:pt x="291" y="103"/>
                    <a:pt x="289" y="103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17" y="78"/>
                    <a:pt x="0" y="58"/>
                    <a:pt x="3" y="36"/>
                  </a:cubicBezTo>
                  <a:cubicBezTo>
                    <a:pt x="5" y="15"/>
                    <a:pt x="24" y="0"/>
                    <a:pt x="46" y="0"/>
                  </a:cubicBezTo>
                  <a:cubicBezTo>
                    <a:pt x="297" y="24"/>
                    <a:pt x="297" y="24"/>
                    <a:pt x="297" y="24"/>
                  </a:cubicBezTo>
                  <a:cubicBezTo>
                    <a:pt x="319" y="26"/>
                    <a:pt x="335" y="45"/>
                    <a:pt x="333" y="67"/>
                  </a:cubicBezTo>
                  <a:cubicBezTo>
                    <a:pt x="331" y="88"/>
                    <a:pt x="314" y="103"/>
                    <a:pt x="2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66"/>
            <p:cNvSpPr/>
            <p:nvPr/>
          </p:nvSpPr>
          <p:spPr>
            <a:xfrm>
              <a:off x="1239" y="2401"/>
              <a:ext cx="8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95" y="128"/>
                  </a:moveTo>
                  <a:cubicBezTo>
                    <a:pt x="86" y="128"/>
                    <a:pt x="77" y="125"/>
                    <a:pt x="70" y="118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" y="60"/>
                    <a:pt x="0" y="35"/>
                    <a:pt x="14" y="18"/>
                  </a:cubicBezTo>
                  <a:cubicBezTo>
                    <a:pt x="29" y="1"/>
                    <a:pt x="54" y="0"/>
                    <a:pt x="70" y="14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38" y="72"/>
                    <a:pt x="140" y="97"/>
                    <a:pt x="126" y="114"/>
                  </a:cubicBezTo>
                  <a:cubicBezTo>
                    <a:pt x="118" y="123"/>
                    <a:pt x="107" y="128"/>
                    <a:pt x="9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66"/>
            <p:cNvSpPr/>
            <p:nvPr/>
          </p:nvSpPr>
          <p:spPr>
            <a:xfrm>
              <a:off x="1287" y="2375"/>
              <a:ext cx="5" cy="23"/>
            </a:xfrm>
            <a:custGeom>
              <a:avLst/>
              <a:gdLst/>
              <a:ahLst/>
              <a:cxnLst/>
              <a:rect l="l" t="t" r="r" b="b"/>
              <a:pathLst>
                <a:path w="80" h="381" extrusionOk="0">
                  <a:moveTo>
                    <a:pt x="40" y="381"/>
                  </a:moveTo>
                  <a:cubicBezTo>
                    <a:pt x="18" y="381"/>
                    <a:pt x="0" y="363"/>
                    <a:pt x="0" y="3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341"/>
                    <a:pt x="80" y="341"/>
                    <a:pt x="80" y="341"/>
                  </a:cubicBezTo>
                  <a:cubicBezTo>
                    <a:pt x="80" y="363"/>
                    <a:pt x="62" y="381"/>
                    <a:pt x="40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66"/>
            <p:cNvSpPr/>
            <p:nvPr/>
          </p:nvSpPr>
          <p:spPr>
            <a:xfrm>
              <a:off x="1263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9" h="188" extrusionOk="0">
                  <a:moveTo>
                    <a:pt x="95" y="188"/>
                  </a:moveTo>
                  <a:cubicBezTo>
                    <a:pt x="43" y="188"/>
                    <a:pt x="0" y="146"/>
                    <a:pt x="0" y="94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147" y="0"/>
                    <a:pt x="189" y="42"/>
                    <a:pt x="189" y="94"/>
                  </a:cubicBezTo>
                  <a:cubicBezTo>
                    <a:pt x="189" y="146"/>
                    <a:pt x="147" y="188"/>
                    <a:pt x="95" y="188"/>
                  </a:cubicBezTo>
                  <a:close/>
                  <a:moveTo>
                    <a:pt x="95" y="79"/>
                  </a:moveTo>
                  <a:cubicBezTo>
                    <a:pt x="87" y="79"/>
                    <a:pt x="80" y="86"/>
                    <a:pt x="80" y="94"/>
                  </a:cubicBezTo>
                  <a:cubicBezTo>
                    <a:pt x="80" y="110"/>
                    <a:pt x="110" y="110"/>
                    <a:pt x="110" y="94"/>
                  </a:cubicBezTo>
                  <a:cubicBezTo>
                    <a:pt x="110" y="86"/>
                    <a:pt x="103" y="79"/>
                    <a:pt x="95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66"/>
            <p:cNvSpPr/>
            <p:nvPr/>
          </p:nvSpPr>
          <p:spPr>
            <a:xfrm>
              <a:off x="1296" y="2404"/>
              <a:ext cx="39" cy="5"/>
            </a:xfrm>
            <a:custGeom>
              <a:avLst/>
              <a:gdLst/>
              <a:ahLst/>
              <a:cxnLst/>
              <a:rect l="l" t="t" r="r" b="b"/>
              <a:pathLst>
                <a:path w="683" h="80" extrusionOk="0">
                  <a:moveTo>
                    <a:pt x="643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43" y="0"/>
                    <a:pt x="643" y="0"/>
                    <a:pt x="643" y="0"/>
                  </a:cubicBezTo>
                  <a:cubicBezTo>
                    <a:pt x="665" y="0"/>
                    <a:pt x="683" y="18"/>
                    <a:pt x="683" y="40"/>
                  </a:cubicBezTo>
                  <a:cubicBezTo>
                    <a:pt x="683" y="62"/>
                    <a:pt x="665" y="80"/>
                    <a:pt x="643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66"/>
            <p:cNvSpPr/>
            <p:nvPr/>
          </p:nvSpPr>
          <p:spPr>
            <a:xfrm>
              <a:off x="1294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4" h="105" extrusionOk="0">
                  <a:moveTo>
                    <a:pt x="42" y="105"/>
                  </a:moveTo>
                  <a:cubicBezTo>
                    <a:pt x="21" y="105"/>
                    <a:pt x="4" y="90"/>
                    <a:pt x="2" y="69"/>
                  </a:cubicBezTo>
                  <a:cubicBezTo>
                    <a:pt x="0" y="47"/>
                    <a:pt x="16" y="28"/>
                    <a:pt x="38" y="26"/>
                  </a:cubicBezTo>
                  <a:cubicBezTo>
                    <a:pt x="289" y="2"/>
                    <a:pt x="289" y="2"/>
                    <a:pt x="289" y="2"/>
                  </a:cubicBezTo>
                  <a:cubicBezTo>
                    <a:pt x="310" y="0"/>
                    <a:pt x="330" y="16"/>
                    <a:pt x="332" y="38"/>
                  </a:cubicBezTo>
                  <a:cubicBezTo>
                    <a:pt x="334" y="60"/>
                    <a:pt x="318" y="80"/>
                    <a:pt x="296" y="82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4" y="105"/>
                    <a:pt x="43" y="105"/>
                    <a:pt x="42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66"/>
            <p:cNvSpPr/>
            <p:nvPr/>
          </p:nvSpPr>
          <p:spPr>
            <a:xfrm>
              <a:off x="1331" y="2401"/>
              <a:ext cx="9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45" y="128"/>
                  </a:moveTo>
                  <a:cubicBezTo>
                    <a:pt x="34" y="128"/>
                    <a:pt x="22" y="123"/>
                    <a:pt x="15" y="114"/>
                  </a:cubicBezTo>
                  <a:cubicBezTo>
                    <a:pt x="0" y="97"/>
                    <a:pt x="2" y="72"/>
                    <a:pt x="19" y="5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86" y="0"/>
                    <a:pt x="112" y="1"/>
                    <a:pt x="126" y="18"/>
                  </a:cubicBezTo>
                  <a:cubicBezTo>
                    <a:pt x="140" y="35"/>
                    <a:pt x="138" y="60"/>
                    <a:pt x="122" y="74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63" y="124"/>
                    <a:pt x="54" y="128"/>
                    <a:pt x="4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66"/>
            <p:cNvSpPr/>
            <p:nvPr/>
          </p:nvSpPr>
          <p:spPr>
            <a:xfrm>
              <a:off x="1306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94" y="188"/>
                  </a:moveTo>
                  <a:cubicBezTo>
                    <a:pt x="42" y="188"/>
                    <a:pt x="0" y="146"/>
                    <a:pt x="0" y="94"/>
                  </a:cubicBezTo>
                  <a:cubicBezTo>
                    <a:pt x="0" y="42"/>
                    <a:pt x="42" y="0"/>
                    <a:pt x="94" y="0"/>
                  </a:cubicBezTo>
                  <a:cubicBezTo>
                    <a:pt x="146" y="0"/>
                    <a:pt x="188" y="42"/>
                    <a:pt x="188" y="94"/>
                  </a:cubicBezTo>
                  <a:cubicBezTo>
                    <a:pt x="188" y="146"/>
                    <a:pt x="146" y="188"/>
                    <a:pt x="94" y="188"/>
                  </a:cubicBezTo>
                  <a:close/>
                  <a:moveTo>
                    <a:pt x="94" y="79"/>
                  </a:moveTo>
                  <a:cubicBezTo>
                    <a:pt x="86" y="79"/>
                    <a:pt x="79" y="86"/>
                    <a:pt x="79" y="94"/>
                  </a:cubicBezTo>
                  <a:cubicBezTo>
                    <a:pt x="79" y="110"/>
                    <a:pt x="109" y="110"/>
                    <a:pt x="109" y="94"/>
                  </a:cubicBezTo>
                  <a:cubicBezTo>
                    <a:pt x="109" y="86"/>
                    <a:pt x="102" y="79"/>
                    <a:pt x="94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1" name="Google Shape;1421;p66"/>
          <p:cNvGrpSpPr/>
          <p:nvPr/>
        </p:nvGrpSpPr>
        <p:grpSpPr>
          <a:xfrm>
            <a:off x="18763066" y="33709600"/>
            <a:ext cx="1257819" cy="2515639"/>
            <a:chOff x="1176" y="2347"/>
            <a:chExt cx="280" cy="228"/>
          </a:xfrm>
        </p:grpSpPr>
        <p:sp>
          <p:nvSpPr>
            <p:cNvPr id="1422" name="Google Shape;1422;p66"/>
            <p:cNvSpPr/>
            <p:nvPr/>
          </p:nvSpPr>
          <p:spPr>
            <a:xfrm>
              <a:off x="1176" y="2347"/>
              <a:ext cx="228" cy="228"/>
            </a:xfrm>
            <a:custGeom>
              <a:avLst/>
              <a:gdLst/>
              <a:ahLst/>
              <a:cxnLst/>
              <a:rect l="l" t="t" r="r" b="b"/>
              <a:pathLst>
                <a:path w="3796" h="3796" extrusionOk="0">
                  <a:moveTo>
                    <a:pt x="1898" y="3796"/>
                  </a:moveTo>
                  <a:cubicBezTo>
                    <a:pt x="851" y="3796"/>
                    <a:pt x="0" y="2945"/>
                    <a:pt x="0" y="1899"/>
                  </a:cubicBezTo>
                  <a:cubicBezTo>
                    <a:pt x="0" y="852"/>
                    <a:pt x="851" y="0"/>
                    <a:pt x="1898" y="0"/>
                  </a:cubicBezTo>
                  <a:cubicBezTo>
                    <a:pt x="2944" y="0"/>
                    <a:pt x="3796" y="852"/>
                    <a:pt x="3796" y="1899"/>
                  </a:cubicBezTo>
                  <a:cubicBezTo>
                    <a:pt x="3796" y="2945"/>
                    <a:pt x="2944" y="3796"/>
                    <a:pt x="1898" y="3796"/>
                  </a:cubicBezTo>
                  <a:close/>
                  <a:moveTo>
                    <a:pt x="1898" y="80"/>
                  </a:moveTo>
                  <a:cubicBezTo>
                    <a:pt x="895" y="80"/>
                    <a:pt x="79" y="896"/>
                    <a:pt x="79" y="1899"/>
                  </a:cubicBezTo>
                  <a:cubicBezTo>
                    <a:pt x="79" y="2901"/>
                    <a:pt x="895" y="3717"/>
                    <a:pt x="1898" y="3717"/>
                  </a:cubicBezTo>
                  <a:cubicBezTo>
                    <a:pt x="2900" y="3717"/>
                    <a:pt x="3716" y="2901"/>
                    <a:pt x="3716" y="1899"/>
                  </a:cubicBezTo>
                  <a:cubicBezTo>
                    <a:pt x="3716" y="896"/>
                    <a:pt x="2900" y="80"/>
                    <a:pt x="1898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66"/>
            <p:cNvSpPr/>
            <p:nvPr/>
          </p:nvSpPr>
          <p:spPr>
            <a:xfrm>
              <a:off x="1181" y="2426"/>
              <a:ext cx="218" cy="5"/>
            </a:xfrm>
            <a:custGeom>
              <a:avLst/>
              <a:gdLst/>
              <a:ahLst/>
              <a:cxnLst/>
              <a:rect l="l" t="t" r="r" b="b"/>
              <a:pathLst>
                <a:path w="3632" h="80" extrusionOk="0">
                  <a:moveTo>
                    <a:pt x="3592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3592" y="0"/>
                    <a:pt x="3592" y="0"/>
                    <a:pt x="3592" y="0"/>
                  </a:cubicBezTo>
                  <a:cubicBezTo>
                    <a:pt x="3614" y="0"/>
                    <a:pt x="3632" y="18"/>
                    <a:pt x="3632" y="40"/>
                  </a:cubicBezTo>
                  <a:cubicBezTo>
                    <a:pt x="3632" y="62"/>
                    <a:pt x="3614" y="80"/>
                    <a:pt x="3592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66"/>
            <p:cNvSpPr/>
            <p:nvPr/>
          </p:nvSpPr>
          <p:spPr>
            <a:xfrm>
              <a:off x="1296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1702" y="1062"/>
                  </a:moveTo>
                  <a:cubicBezTo>
                    <a:pt x="1696" y="1062"/>
                    <a:pt x="1689" y="1060"/>
                    <a:pt x="1682" y="1056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6" y="69"/>
                    <a:pt x="0" y="45"/>
                    <a:pt x="11" y="26"/>
                  </a:cubicBezTo>
                  <a:cubicBezTo>
                    <a:pt x="22" y="7"/>
                    <a:pt x="46" y="0"/>
                    <a:pt x="65" y="11"/>
                  </a:cubicBezTo>
                  <a:cubicBezTo>
                    <a:pt x="1723" y="988"/>
                    <a:pt x="1723" y="988"/>
                    <a:pt x="1723" y="988"/>
                  </a:cubicBezTo>
                  <a:cubicBezTo>
                    <a:pt x="1742" y="999"/>
                    <a:pt x="1748" y="1023"/>
                    <a:pt x="1737" y="1042"/>
                  </a:cubicBezTo>
                  <a:cubicBezTo>
                    <a:pt x="1729" y="1055"/>
                    <a:pt x="1716" y="1062"/>
                    <a:pt x="1702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66"/>
            <p:cNvSpPr/>
            <p:nvPr/>
          </p:nvSpPr>
          <p:spPr>
            <a:xfrm>
              <a:off x="1287" y="2520"/>
              <a:ext cx="5" cy="54"/>
            </a:xfrm>
            <a:custGeom>
              <a:avLst/>
              <a:gdLst/>
              <a:ahLst/>
              <a:cxnLst/>
              <a:rect l="l" t="t" r="r" b="b"/>
              <a:pathLst>
                <a:path w="80" h="904" extrusionOk="0">
                  <a:moveTo>
                    <a:pt x="40" y="904"/>
                  </a:moveTo>
                  <a:cubicBezTo>
                    <a:pt x="18" y="904"/>
                    <a:pt x="0" y="886"/>
                    <a:pt x="0" y="86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864"/>
                    <a:pt x="80" y="864"/>
                    <a:pt x="80" y="864"/>
                  </a:cubicBezTo>
                  <a:cubicBezTo>
                    <a:pt x="80" y="886"/>
                    <a:pt x="62" y="904"/>
                    <a:pt x="40" y="9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66"/>
            <p:cNvSpPr/>
            <p:nvPr/>
          </p:nvSpPr>
          <p:spPr>
            <a:xfrm>
              <a:off x="1306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03" y="1292"/>
                  </a:moveTo>
                  <a:cubicBezTo>
                    <a:pt x="386" y="1292"/>
                    <a:pt x="370" y="1281"/>
                    <a:pt x="365" y="1264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0" y="40"/>
                    <a:pt x="2" y="27"/>
                    <a:pt x="10" y="17"/>
                  </a:cubicBezTo>
                  <a:cubicBezTo>
                    <a:pt x="17" y="7"/>
                    <a:pt x="29" y="1"/>
                    <a:pt x="42" y="1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96" y="0"/>
                    <a:pt x="309" y="8"/>
                    <a:pt x="316" y="22"/>
                  </a:cubicBezTo>
                  <a:cubicBezTo>
                    <a:pt x="840" y="1017"/>
                    <a:pt x="840" y="1017"/>
                    <a:pt x="840" y="1017"/>
                  </a:cubicBezTo>
                  <a:cubicBezTo>
                    <a:pt x="850" y="1036"/>
                    <a:pt x="842" y="1061"/>
                    <a:pt x="823" y="1071"/>
                  </a:cubicBezTo>
                  <a:cubicBezTo>
                    <a:pt x="803" y="1081"/>
                    <a:pt x="779" y="1074"/>
                    <a:pt x="769" y="1054"/>
                  </a:cubicBezTo>
                  <a:cubicBezTo>
                    <a:pt x="257" y="80"/>
                    <a:pt x="257" y="80"/>
                    <a:pt x="257" y="80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441" y="1241"/>
                    <a:pt x="441" y="1241"/>
                    <a:pt x="441" y="1241"/>
                  </a:cubicBezTo>
                  <a:cubicBezTo>
                    <a:pt x="448" y="1262"/>
                    <a:pt x="435" y="1285"/>
                    <a:pt x="414" y="1291"/>
                  </a:cubicBezTo>
                  <a:cubicBezTo>
                    <a:pt x="411" y="1292"/>
                    <a:pt x="407" y="1292"/>
                    <a:pt x="403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66"/>
            <p:cNvSpPr/>
            <p:nvPr/>
          </p:nvSpPr>
          <p:spPr>
            <a:xfrm>
              <a:off x="1338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2" h="770" extrusionOk="0">
                  <a:moveTo>
                    <a:pt x="601" y="770"/>
                  </a:moveTo>
                  <a:cubicBezTo>
                    <a:pt x="589" y="770"/>
                    <a:pt x="578" y="765"/>
                    <a:pt x="570" y="75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" y="53"/>
                    <a:pt x="0" y="37"/>
                    <a:pt x="6" y="23"/>
                  </a:cubicBezTo>
                  <a:cubicBezTo>
                    <a:pt x="13" y="9"/>
                    <a:pt x="27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2" y="1"/>
                    <a:pt x="412" y="1"/>
                    <a:pt x="412" y="1"/>
                  </a:cubicBezTo>
                  <a:cubicBezTo>
                    <a:pt x="422" y="1"/>
                    <a:pt x="431" y="4"/>
                    <a:pt x="438" y="10"/>
                  </a:cubicBezTo>
                  <a:cubicBezTo>
                    <a:pt x="854" y="369"/>
                    <a:pt x="854" y="369"/>
                    <a:pt x="854" y="369"/>
                  </a:cubicBezTo>
                  <a:cubicBezTo>
                    <a:pt x="871" y="383"/>
                    <a:pt x="872" y="408"/>
                    <a:pt x="858" y="425"/>
                  </a:cubicBezTo>
                  <a:cubicBezTo>
                    <a:pt x="844" y="442"/>
                    <a:pt x="818" y="444"/>
                    <a:pt x="802" y="429"/>
                  </a:cubicBezTo>
                  <a:cubicBezTo>
                    <a:pt x="397" y="80"/>
                    <a:pt x="397" y="80"/>
                    <a:pt x="397" y="80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632" y="705"/>
                    <a:pt x="632" y="705"/>
                    <a:pt x="632" y="705"/>
                  </a:cubicBezTo>
                  <a:cubicBezTo>
                    <a:pt x="646" y="722"/>
                    <a:pt x="643" y="747"/>
                    <a:pt x="626" y="761"/>
                  </a:cubicBezTo>
                  <a:cubicBezTo>
                    <a:pt x="618" y="767"/>
                    <a:pt x="610" y="770"/>
                    <a:pt x="601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66"/>
            <p:cNvSpPr/>
            <p:nvPr/>
          </p:nvSpPr>
          <p:spPr>
            <a:xfrm>
              <a:off x="1179" y="2426"/>
              <a:ext cx="105" cy="64"/>
            </a:xfrm>
            <a:custGeom>
              <a:avLst/>
              <a:gdLst/>
              <a:ahLst/>
              <a:cxnLst/>
              <a:rect l="l" t="t" r="r" b="b"/>
              <a:pathLst>
                <a:path w="1748" h="1062" extrusionOk="0">
                  <a:moveTo>
                    <a:pt x="45" y="1062"/>
                  </a:moveTo>
                  <a:cubicBezTo>
                    <a:pt x="32" y="1062"/>
                    <a:pt x="18" y="1055"/>
                    <a:pt x="11" y="1042"/>
                  </a:cubicBezTo>
                  <a:cubicBezTo>
                    <a:pt x="0" y="1023"/>
                    <a:pt x="6" y="999"/>
                    <a:pt x="25" y="988"/>
                  </a:cubicBezTo>
                  <a:cubicBezTo>
                    <a:pt x="1682" y="11"/>
                    <a:pt x="1682" y="11"/>
                    <a:pt x="1682" y="11"/>
                  </a:cubicBezTo>
                  <a:cubicBezTo>
                    <a:pt x="1701" y="0"/>
                    <a:pt x="1726" y="7"/>
                    <a:pt x="1737" y="26"/>
                  </a:cubicBezTo>
                  <a:cubicBezTo>
                    <a:pt x="1748" y="45"/>
                    <a:pt x="1742" y="69"/>
                    <a:pt x="1723" y="80"/>
                  </a:cubicBezTo>
                  <a:cubicBezTo>
                    <a:pt x="65" y="1056"/>
                    <a:pt x="65" y="1056"/>
                    <a:pt x="65" y="1056"/>
                  </a:cubicBezTo>
                  <a:cubicBezTo>
                    <a:pt x="59" y="1060"/>
                    <a:pt x="52" y="1062"/>
                    <a:pt x="45" y="10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66"/>
            <p:cNvSpPr/>
            <p:nvPr/>
          </p:nvSpPr>
          <p:spPr>
            <a:xfrm>
              <a:off x="1222" y="2489"/>
              <a:ext cx="51" cy="78"/>
            </a:xfrm>
            <a:custGeom>
              <a:avLst/>
              <a:gdLst/>
              <a:ahLst/>
              <a:cxnLst/>
              <a:rect l="l" t="t" r="r" b="b"/>
              <a:pathLst>
                <a:path w="850" h="1292" extrusionOk="0">
                  <a:moveTo>
                    <a:pt x="447" y="1292"/>
                  </a:moveTo>
                  <a:cubicBezTo>
                    <a:pt x="443" y="1292"/>
                    <a:pt x="439" y="1292"/>
                    <a:pt x="435" y="1291"/>
                  </a:cubicBezTo>
                  <a:cubicBezTo>
                    <a:pt x="414" y="1285"/>
                    <a:pt x="402" y="1262"/>
                    <a:pt x="408" y="1241"/>
                  </a:cubicBezTo>
                  <a:cubicBezTo>
                    <a:pt x="755" y="81"/>
                    <a:pt x="755" y="81"/>
                    <a:pt x="755" y="81"/>
                  </a:cubicBezTo>
                  <a:cubicBezTo>
                    <a:pt x="593" y="80"/>
                    <a:pt x="593" y="80"/>
                    <a:pt x="593" y="80"/>
                  </a:cubicBezTo>
                  <a:cubicBezTo>
                    <a:pt x="81" y="1054"/>
                    <a:pt x="81" y="1054"/>
                    <a:pt x="81" y="1054"/>
                  </a:cubicBezTo>
                  <a:cubicBezTo>
                    <a:pt x="70" y="1074"/>
                    <a:pt x="46" y="1081"/>
                    <a:pt x="27" y="1071"/>
                  </a:cubicBezTo>
                  <a:cubicBezTo>
                    <a:pt x="7" y="1061"/>
                    <a:pt x="0" y="1036"/>
                    <a:pt x="10" y="1017"/>
                  </a:cubicBezTo>
                  <a:cubicBezTo>
                    <a:pt x="533" y="22"/>
                    <a:pt x="533" y="22"/>
                    <a:pt x="533" y="22"/>
                  </a:cubicBezTo>
                  <a:cubicBezTo>
                    <a:pt x="540" y="8"/>
                    <a:pt x="554" y="0"/>
                    <a:pt x="569" y="0"/>
                  </a:cubicBezTo>
                  <a:cubicBezTo>
                    <a:pt x="569" y="0"/>
                    <a:pt x="569" y="0"/>
                    <a:pt x="569" y="0"/>
                  </a:cubicBezTo>
                  <a:cubicBezTo>
                    <a:pt x="808" y="1"/>
                    <a:pt x="808" y="1"/>
                    <a:pt x="808" y="1"/>
                  </a:cubicBezTo>
                  <a:cubicBezTo>
                    <a:pt x="821" y="1"/>
                    <a:pt x="832" y="7"/>
                    <a:pt x="840" y="17"/>
                  </a:cubicBezTo>
                  <a:cubicBezTo>
                    <a:pt x="847" y="27"/>
                    <a:pt x="850" y="40"/>
                    <a:pt x="846" y="52"/>
                  </a:cubicBezTo>
                  <a:cubicBezTo>
                    <a:pt x="485" y="1264"/>
                    <a:pt x="485" y="1264"/>
                    <a:pt x="485" y="1264"/>
                  </a:cubicBezTo>
                  <a:cubicBezTo>
                    <a:pt x="480" y="1281"/>
                    <a:pt x="464" y="1292"/>
                    <a:pt x="447" y="1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66"/>
            <p:cNvSpPr/>
            <p:nvPr/>
          </p:nvSpPr>
          <p:spPr>
            <a:xfrm>
              <a:off x="1189" y="2489"/>
              <a:ext cx="52" cy="46"/>
            </a:xfrm>
            <a:custGeom>
              <a:avLst/>
              <a:gdLst/>
              <a:ahLst/>
              <a:cxnLst/>
              <a:rect l="l" t="t" r="r" b="b"/>
              <a:pathLst>
                <a:path w="873" h="770" extrusionOk="0">
                  <a:moveTo>
                    <a:pt x="272" y="770"/>
                  </a:moveTo>
                  <a:cubicBezTo>
                    <a:pt x="263" y="770"/>
                    <a:pt x="254" y="767"/>
                    <a:pt x="247" y="761"/>
                  </a:cubicBezTo>
                  <a:cubicBezTo>
                    <a:pt x="230" y="747"/>
                    <a:pt x="227" y="722"/>
                    <a:pt x="241" y="705"/>
                  </a:cubicBezTo>
                  <a:cubicBezTo>
                    <a:pt x="747" y="80"/>
                    <a:pt x="747" y="80"/>
                    <a:pt x="747" y="80"/>
                  </a:cubicBezTo>
                  <a:cubicBezTo>
                    <a:pt x="475" y="80"/>
                    <a:pt x="475" y="80"/>
                    <a:pt x="475" y="80"/>
                  </a:cubicBezTo>
                  <a:cubicBezTo>
                    <a:pt x="71" y="429"/>
                    <a:pt x="71" y="429"/>
                    <a:pt x="71" y="429"/>
                  </a:cubicBezTo>
                  <a:cubicBezTo>
                    <a:pt x="54" y="444"/>
                    <a:pt x="29" y="442"/>
                    <a:pt x="14" y="425"/>
                  </a:cubicBezTo>
                  <a:cubicBezTo>
                    <a:pt x="0" y="408"/>
                    <a:pt x="2" y="383"/>
                    <a:pt x="19" y="369"/>
                  </a:cubicBezTo>
                  <a:cubicBezTo>
                    <a:pt x="435" y="10"/>
                    <a:pt x="435" y="10"/>
                    <a:pt x="435" y="10"/>
                  </a:cubicBezTo>
                  <a:cubicBezTo>
                    <a:pt x="442" y="4"/>
                    <a:pt x="451" y="1"/>
                    <a:pt x="461" y="1"/>
                  </a:cubicBezTo>
                  <a:cubicBezTo>
                    <a:pt x="830" y="0"/>
                    <a:pt x="830" y="0"/>
                    <a:pt x="830" y="0"/>
                  </a:cubicBezTo>
                  <a:cubicBezTo>
                    <a:pt x="831" y="0"/>
                    <a:pt x="831" y="0"/>
                    <a:pt x="831" y="0"/>
                  </a:cubicBezTo>
                  <a:cubicBezTo>
                    <a:pt x="846" y="0"/>
                    <a:pt x="860" y="9"/>
                    <a:pt x="866" y="23"/>
                  </a:cubicBezTo>
                  <a:cubicBezTo>
                    <a:pt x="873" y="37"/>
                    <a:pt x="871" y="53"/>
                    <a:pt x="861" y="65"/>
                  </a:cubicBezTo>
                  <a:cubicBezTo>
                    <a:pt x="303" y="755"/>
                    <a:pt x="303" y="755"/>
                    <a:pt x="303" y="755"/>
                  </a:cubicBezTo>
                  <a:cubicBezTo>
                    <a:pt x="295" y="765"/>
                    <a:pt x="283" y="770"/>
                    <a:pt x="272" y="7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66"/>
            <p:cNvSpPr/>
            <p:nvPr/>
          </p:nvSpPr>
          <p:spPr>
            <a:xfrm>
              <a:off x="1287" y="2479"/>
              <a:ext cx="5" cy="28"/>
            </a:xfrm>
            <a:custGeom>
              <a:avLst/>
              <a:gdLst/>
              <a:ahLst/>
              <a:cxnLst/>
              <a:rect l="l" t="t" r="r" b="b"/>
              <a:pathLst>
                <a:path w="80" h="464" extrusionOk="0">
                  <a:moveTo>
                    <a:pt x="40" y="464"/>
                  </a:moveTo>
                  <a:cubicBezTo>
                    <a:pt x="18" y="464"/>
                    <a:pt x="0" y="446"/>
                    <a:pt x="0" y="4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424"/>
                    <a:pt x="80" y="424"/>
                    <a:pt x="80" y="424"/>
                  </a:cubicBezTo>
                  <a:cubicBezTo>
                    <a:pt x="80" y="446"/>
                    <a:pt x="62" y="464"/>
                    <a:pt x="40" y="4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66"/>
            <p:cNvSpPr/>
            <p:nvPr/>
          </p:nvSpPr>
          <p:spPr>
            <a:xfrm>
              <a:off x="1287" y="2453"/>
              <a:ext cx="5" cy="18"/>
            </a:xfrm>
            <a:custGeom>
              <a:avLst/>
              <a:gdLst/>
              <a:ahLst/>
              <a:cxnLst/>
              <a:rect l="l" t="t" r="r" b="b"/>
              <a:pathLst>
                <a:path w="80" h="299" extrusionOk="0">
                  <a:moveTo>
                    <a:pt x="40" y="299"/>
                  </a:moveTo>
                  <a:cubicBezTo>
                    <a:pt x="18" y="299"/>
                    <a:pt x="0" y="281"/>
                    <a:pt x="0" y="25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2" y="0"/>
                    <a:pt x="80" y="17"/>
                    <a:pt x="80" y="39"/>
                  </a:cubicBezTo>
                  <a:cubicBezTo>
                    <a:pt x="80" y="259"/>
                    <a:pt x="80" y="259"/>
                    <a:pt x="80" y="259"/>
                  </a:cubicBezTo>
                  <a:cubicBezTo>
                    <a:pt x="80" y="281"/>
                    <a:pt x="62" y="299"/>
                    <a:pt x="40" y="2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66"/>
            <p:cNvSpPr/>
            <p:nvPr/>
          </p:nvSpPr>
          <p:spPr>
            <a:xfrm>
              <a:off x="1287" y="2437"/>
              <a:ext cx="5" cy="12"/>
            </a:xfrm>
            <a:custGeom>
              <a:avLst/>
              <a:gdLst/>
              <a:ahLst/>
              <a:cxnLst/>
              <a:rect l="l" t="t" r="r" b="b"/>
              <a:pathLst>
                <a:path w="80" h="200" extrusionOk="0">
                  <a:moveTo>
                    <a:pt x="40" y="200"/>
                  </a:moveTo>
                  <a:cubicBezTo>
                    <a:pt x="18" y="200"/>
                    <a:pt x="0" y="182"/>
                    <a:pt x="0" y="16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160"/>
                    <a:pt x="80" y="160"/>
                    <a:pt x="80" y="160"/>
                  </a:cubicBezTo>
                  <a:cubicBezTo>
                    <a:pt x="80" y="182"/>
                    <a:pt x="62" y="200"/>
                    <a:pt x="40" y="2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66"/>
            <p:cNvSpPr/>
            <p:nvPr/>
          </p:nvSpPr>
          <p:spPr>
            <a:xfrm>
              <a:off x="1279" y="2393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76" y="352"/>
                  </a:moveTo>
                  <a:cubicBezTo>
                    <a:pt x="79" y="352"/>
                    <a:pt x="0" y="273"/>
                    <a:pt x="0" y="176"/>
                  </a:cubicBezTo>
                  <a:cubicBezTo>
                    <a:pt x="0" y="79"/>
                    <a:pt x="79" y="0"/>
                    <a:pt x="176" y="0"/>
                  </a:cubicBezTo>
                  <a:cubicBezTo>
                    <a:pt x="273" y="0"/>
                    <a:pt x="352" y="79"/>
                    <a:pt x="352" y="176"/>
                  </a:cubicBezTo>
                  <a:cubicBezTo>
                    <a:pt x="352" y="273"/>
                    <a:pt x="273" y="352"/>
                    <a:pt x="176" y="352"/>
                  </a:cubicBezTo>
                  <a:close/>
                  <a:moveTo>
                    <a:pt x="176" y="80"/>
                  </a:moveTo>
                  <a:cubicBezTo>
                    <a:pt x="123" y="80"/>
                    <a:pt x="80" y="123"/>
                    <a:pt x="80" y="176"/>
                  </a:cubicBezTo>
                  <a:cubicBezTo>
                    <a:pt x="80" y="229"/>
                    <a:pt x="123" y="272"/>
                    <a:pt x="176" y="272"/>
                  </a:cubicBezTo>
                  <a:cubicBezTo>
                    <a:pt x="229" y="272"/>
                    <a:pt x="272" y="229"/>
                    <a:pt x="272" y="176"/>
                  </a:cubicBezTo>
                  <a:cubicBezTo>
                    <a:pt x="272" y="123"/>
                    <a:pt x="229" y="80"/>
                    <a:pt x="176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66"/>
            <p:cNvSpPr/>
            <p:nvPr/>
          </p:nvSpPr>
          <p:spPr>
            <a:xfrm>
              <a:off x="1242" y="2404"/>
              <a:ext cx="42" cy="5"/>
            </a:xfrm>
            <a:custGeom>
              <a:avLst/>
              <a:gdLst/>
              <a:ahLst/>
              <a:cxnLst/>
              <a:rect l="l" t="t" r="r" b="b"/>
              <a:pathLst>
                <a:path w="699" h="80" extrusionOk="0">
                  <a:moveTo>
                    <a:pt x="659" y="80"/>
                  </a:moveTo>
                  <a:cubicBezTo>
                    <a:pt x="39" y="80"/>
                    <a:pt x="39" y="80"/>
                    <a:pt x="39" y="80"/>
                  </a:cubicBezTo>
                  <a:cubicBezTo>
                    <a:pt x="17" y="80"/>
                    <a:pt x="0" y="62"/>
                    <a:pt x="0" y="40"/>
                  </a:cubicBezTo>
                  <a:cubicBezTo>
                    <a:pt x="0" y="18"/>
                    <a:pt x="17" y="0"/>
                    <a:pt x="39" y="0"/>
                  </a:cubicBezTo>
                  <a:cubicBezTo>
                    <a:pt x="659" y="0"/>
                    <a:pt x="659" y="0"/>
                    <a:pt x="659" y="0"/>
                  </a:cubicBezTo>
                  <a:cubicBezTo>
                    <a:pt x="681" y="0"/>
                    <a:pt x="699" y="18"/>
                    <a:pt x="699" y="40"/>
                  </a:cubicBezTo>
                  <a:cubicBezTo>
                    <a:pt x="699" y="62"/>
                    <a:pt x="681" y="80"/>
                    <a:pt x="659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66"/>
            <p:cNvSpPr/>
            <p:nvPr/>
          </p:nvSpPr>
          <p:spPr>
            <a:xfrm>
              <a:off x="1436" y="2490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5" h="103" extrusionOk="0">
                  <a:moveTo>
                    <a:pt x="293" y="103"/>
                  </a:moveTo>
                  <a:cubicBezTo>
                    <a:pt x="292" y="103"/>
                    <a:pt x="291" y="103"/>
                    <a:pt x="289" y="103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17" y="78"/>
                    <a:pt x="0" y="58"/>
                    <a:pt x="3" y="36"/>
                  </a:cubicBezTo>
                  <a:cubicBezTo>
                    <a:pt x="5" y="15"/>
                    <a:pt x="24" y="0"/>
                    <a:pt x="46" y="0"/>
                  </a:cubicBezTo>
                  <a:cubicBezTo>
                    <a:pt x="297" y="24"/>
                    <a:pt x="297" y="24"/>
                    <a:pt x="297" y="24"/>
                  </a:cubicBezTo>
                  <a:cubicBezTo>
                    <a:pt x="319" y="26"/>
                    <a:pt x="335" y="45"/>
                    <a:pt x="333" y="67"/>
                  </a:cubicBezTo>
                  <a:cubicBezTo>
                    <a:pt x="331" y="88"/>
                    <a:pt x="314" y="103"/>
                    <a:pt x="293" y="1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66"/>
            <p:cNvSpPr/>
            <p:nvPr/>
          </p:nvSpPr>
          <p:spPr>
            <a:xfrm>
              <a:off x="1239" y="2401"/>
              <a:ext cx="8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95" y="128"/>
                  </a:moveTo>
                  <a:cubicBezTo>
                    <a:pt x="86" y="128"/>
                    <a:pt x="77" y="125"/>
                    <a:pt x="70" y="118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" y="60"/>
                    <a:pt x="0" y="35"/>
                    <a:pt x="14" y="18"/>
                  </a:cubicBezTo>
                  <a:cubicBezTo>
                    <a:pt x="29" y="1"/>
                    <a:pt x="54" y="0"/>
                    <a:pt x="70" y="14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38" y="72"/>
                    <a:pt x="140" y="97"/>
                    <a:pt x="126" y="114"/>
                  </a:cubicBezTo>
                  <a:cubicBezTo>
                    <a:pt x="118" y="123"/>
                    <a:pt x="107" y="128"/>
                    <a:pt x="9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66"/>
            <p:cNvSpPr/>
            <p:nvPr/>
          </p:nvSpPr>
          <p:spPr>
            <a:xfrm>
              <a:off x="1287" y="2375"/>
              <a:ext cx="5" cy="23"/>
            </a:xfrm>
            <a:custGeom>
              <a:avLst/>
              <a:gdLst/>
              <a:ahLst/>
              <a:cxnLst/>
              <a:rect l="l" t="t" r="r" b="b"/>
              <a:pathLst>
                <a:path w="80" h="381" extrusionOk="0">
                  <a:moveTo>
                    <a:pt x="40" y="381"/>
                  </a:moveTo>
                  <a:cubicBezTo>
                    <a:pt x="18" y="381"/>
                    <a:pt x="0" y="363"/>
                    <a:pt x="0" y="341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2" y="0"/>
                    <a:pt x="80" y="18"/>
                    <a:pt x="80" y="40"/>
                  </a:cubicBezTo>
                  <a:cubicBezTo>
                    <a:pt x="80" y="341"/>
                    <a:pt x="80" y="341"/>
                    <a:pt x="80" y="341"/>
                  </a:cubicBezTo>
                  <a:cubicBezTo>
                    <a:pt x="80" y="363"/>
                    <a:pt x="62" y="381"/>
                    <a:pt x="40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66"/>
            <p:cNvSpPr/>
            <p:nvPr/>
          </p:nvSpPr>
          <p:spPr>
            <a:xfrm>
              <a:off x="1263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9" h="188" extrusionOk="0">
                  <a:moveTo>
                    <a:pt x="95" y="188"/>
                  </a:moveTo>
                  <a:cubicBezTo>
                    <a:pt x="43" y="188"/>
                    <a:pt x="0" y="146"/>
                    <a:pt x="0" y="94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147" y="0"/>
                    <a:pt x="189" y="42"/>
                    <a:pt x="189" y="94"/>
                  </a:cubicBezTo>
                  <a:cubicBezTo>
                    <a:pt x="189" y="146"/>
                    <a:pt x="147" y="188"/>
                    <a:pt x="95" y="188"/>
                  </a:cubicBezTo>
                  <a:close/>
                  <a:moveTo>
                    <a:pt x="95" y="79"/>
                  </a:moveTo>
                  <a:cubicBezTo>
                    <a:pt x="87" y="79"/>
                    <a:pt x="80" y="86"/>
                    <a:pt x="80" y="94"/>
                  </a:cubicBezTo>
                  <a:cubicBezTo>
                    <a:pt x="80" y="110"/>
                    <a:pt x="110" y="110"/>
                    <a:pt x="110" y="94"/>
                  </a:cubicBezTo>
                  <a:cubicBezTo>
                    <a:pt x="110" y="86"/>
                    <a:pt x="103" y="79"/>
                    <a:pt x="95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66"/>
            <p:cNvSpPr/>
            <p:nvPr/>
          </p:nvSpPr>
          <p:spPr>
            <a:xfrm>
              <a:off x="1296" y="2404"/>
              <a:ext cx="39" cy="5"/>
            </a:xfrm>
            <a:custGeom>
              <a:avLst/>
              <a:gdLst/>
              <a:ahLst/>
              <a:cxnLst/>
              <a:rect l="l" t="t" r="r" b="b"/>
              <a:pathLst>
                <a:path w="683" h="80" extrusionOk="0">
                  <a:moveTo>
                    <a:pt x="643" y="80"/>
                  </a:moveTo>
                  <a:cubicBezTo>
                    <a:pt x="40" y="80"/>
                    <a:pt x="40" y="80"/>
                    <a:pt x="40" y="80"/>
                  </a:cubicBezTo>
                  <a:cubicBezTo>
                    <a:pt x="18" y="80"/>
                    <a:pt x="0" y="62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43" y="0"/>
                    <a:pt x="643" y="0"/>
                    <a:pt x="643" y="0"/>
                  </a:cubicBezTo>
                  <a:cubicBezTo>
                    <a:pt x="665" y="0"/>
                    <a:pt x="683" y="18"/>
                    <a:pt x="683" y="40"/>
                  </a:cubicBezTo>
                  <a:cubicBezTo>
                    <a:pt x="683" y="62"/>
                    <a:pt x="665" y="80"/>
                    <a:pt x="643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66"/>
            <p:cNvSpPr/>
            <p:nvPr/>
          </p:nvSpPr>
          <p:spPr>
            <a:xfrm>
              <a:off x="1294" y="2395"/>
              <a:ext cx="20" cy="6"/>
            </a:xfrm>
            <a:custGeom>
              <a:avLst/>
              <a:gdLst/>
              <a:ahLst/>
              <a:cxnLst/>
              <a:rect l="l" t="t" r="r" b="b"/>
              <a:pathLst>
                <a:path w="334" h="105" extrusionOk="0">
                  <a:moveTo>
                    <a:pt x="42" y="105"/>
                  </a:moveTo>
                  <a:cubicBezTo>
                    <a:pt x="21" y="105"/>
                    <a:pt x="4" y="90"/>
                    <a:pt x="2" y="69"/>
                  </a:cubicBezTo>
                  <a:cubicBezTo>
                    <a:pt x="0" y="47"/>
                    <a:pt x="16" y="28"/>
                    <a:pt x="38" y="26"/>
                  </a:cubicBezTo>
                  <a:cubicBezTo>
                    <a:pt x="289" y="2"/>
                    <a:pt x="289" y="2"/>
                    <a:pt x="289" y="2"/>
                  </a:cubicBezTo>
                  <a:cubicBezTo>
                    <a:pt x="310" y="0"/>
                    <a:pt x="330" y="16"/>
                    <a:pt x="332" y="38"/>
                  </a:cubicBezTo>
                  <a:cubicBezTo>
                    <a:pt x="334" y="60"/>
                    <a:pt x="318" y="80"/>
                    <a:pt x="296" y="82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4" y="105"/>
                    <a:pt x="43" y="105"/>
                    <a:pt x="42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66"/>
            <p:cNvSpPr/>
            <p:nvPr/>
          </p:nvSpPr>
          <p:spPr>
            <a:xfrm>
              <a:off x="1331" y="2401"/>
              <a:ext cx="9" cy="8"/>
            </a:xfrm>
            <a:custGeom>
              <a:avLst/>
              <a:gdLst/>
              <a:ahLst/>
              <a:cxnLst/>
              <a:rect l="l" t="t" r="r" b="b"/>
              <a:pathLst>
                <a:path w="140" h="128" extrusionOk="0">
                  <a:moveTo>
                    <a:pt x="45" y="128"/>
                  </a:moveTo>
                  <a:cubicBezTo>
                    <a:pt x="34" y="128"/>
                    <a:pt x="22" y="123"/>
                    <a:pt x="15" y="114"/>
                  </a:cubicBezTo>
                  <a:cubicBezTo>
                    <a:pt x="0" y="97"/>
                    <a:pt x="2" y="72"/>
                    <a:pt x="19" y="5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86" y="0"/>
                    <a:pt x="112" y="1"/>
                    <a:pt x="126" y="18"/>
                  </a:cubicBezTo>
                  <a:cubicBezTo>
                    <a:pt x="140" y="35"/>
                    <a:pt x="138" y="60"/>
                    <a:pt x="122" y="74"/>
                  </a:cubicBezTo>
                  <a:cubicBezTo>
                    <a:pt x="71" y="118"/>
                    <a:pt x="71" y="118"/>
                    <a:pt x="71" y="118"/>
                  </a:cubicBezTo>
                  <a:cubicBezTo>
                    <a:pt x="63" y="124"/>
                    <a:pt x="54" y="128"/>
                    <a:pt x="45" y="1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66"/>
            <p:cNvSpPr/>
            <p:nvPr/>
          </p:nvSpPr>
          <p:spPr>
            <a:xfrm>
              <a:off x="1306" y="2405"/>
              <a:ext cx="11" cy="11"/>
            </a:xfrm>
            <a:custGeom>
              <a:avLst/>
              <a:gdLst/>
              <a:ahLst/>
              <a:cxnLst/>
              <a:rect l="l" t="t" r="r" b="b"/>
              <a:pathLst>
                <a:path w="188" h="188" extrusionOk="0">
                  <a:moveTo>
                    <a:pt x="94" y="188"/>
                  </a:moveTo>
                  <a:cubicBezTo>
                    <a:pt x="42" y="188"/>
                    <a:pt x="0" y="146"/>
                    <a:pt x="0" y="94"/>
                  </a:cubicBezTo>
                  <a:cubicBezTo>
                    <a:pt x="0" y="42"/>
                    <a:pt x="42" y="0"/>
                    <a:pt x="94" y="0"/>
                  </a:cubicBezTo>
                  <a:cubicBezTo>
                    <a:pt x="146" y="0"/>
                    <a:pt x="188" y="42"/>
                    <a:pt x="188" y="94"/>
                  </a:cubicBezTo>
                  <a:cubicBezTo>
                    <a:pt x="188" y="146"/>
                    <a:pt x="146" y="188"/>
                    <a:pt x="94" y="188"/>
                  </a:cubicBezTo>
                  <a:close/>
                  <a:moveTo>
                    <a:pt x="94" y="79"/>
                  </a:moveTo>
                  <a:cubicBezTo>
                    <a:pt x="86" y="79"/>
                    <a:pt x="79" y="86"/>
                    <a:pt x="79" y="94"/>
                  </a:cubicBezTo>
                  <a:cubicBezTo>
                    <a:pt x="79" y="110"/>
                    <a:pt x="109" y="110"/>
                    <a:pt x="109" y="94"/>
                  </a:cubicBezTo>
                  <a:cubicBezTo>
                    <a:pt x="109" y="86"/>
                    <a:pt x="102" y="79"/>
                    <a:pt x="94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4" name="Google Shape;1444;p66"/>
          <p:cNvSpPr txBox="1">
            <a:spLocks noGrp="1"/>
          </p:cNvSpPr>
          <p:nvPr>
            <p:ph type="sldNum" idx="12"/>
          </p:nvPr>
        </p:nvSpPr>
        <p:spPr>
          <a:xfrm>
            <a:off x="8211600" y="318875"/>
            <a:ext cx="296700" cy="28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" b="1">
                <a:solidFill>
                  <a:schemeClr val="lt1"/>
                </a:solidFill>
              </a:rPr>
              <a:t>9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445" name="Google Shape;1445;p66"/>
          <p:cNvSpPr txBox="1"/>
          <p:nvPr/>
        </p:nvSpPr>
        <p:spPr>
          <a:xfrm>
            <a:off x="4059275" y="219125"/>
            <a:ext cx="21594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00205B"/>
                </a:solidFill>
              </a:rPr>
              <a:t>/       Loads analysis</a:t>
            </a:r>
            <a:endParaRPr>
              <a:solidFill>
                <a:srgbClr val="00205B"/>
              </a:solidFill>
            </a:endParaRPr>
          </a:p>
        </p:txBody>
      </p:sp>
      <p:pic>
        <p:nvPicPr>
          <p:cNvPr id="1446" name="Google Shape;144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00" y="749325"/>
            <a:ext cx="4550098" cy="2218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7" name="Google Shape;144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7000" y="2925323"/>
            <a:ext cx="4550098" cy="2218180"/>
          </a:xfrm>
          <a:prstGeom prst="rect">
            <a:avLst/>
          </a:prstGeom>
          <a:noFill/>
          <a:ln>
            <a:noFill/>
          </a:ln>
        </p:spPr>
      </p:pic>
      <p:sp>
        <p:nvSpPr>
          <p:cNvPr id="1448" name="Google Shape;1448;p66"/>
          <p:cNvSpPr txBox="1"/>
          <p:nvPr/>
        </p:nvSpPr>
        <p:spPr>
          <a:xfrm>
            <a:off x="5240275" y="1102825"/>
            <a:ext cx="3489300" cy="11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Wing root bending moment comparison: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Char char="●"/>
            </a:pPr>
            <a:r>
              <a:rPr lang="es">
                <a:solidFill>
                  <a:srgbClr val="F1C232"/>
                </a:solidFill>
              </a:rPr>
              <a:t>-1%</a:t>
            </a:r>
            <a:endParaRPr>
              <a:solidFill>
                <a:srgbClr val="F1C23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s">
                <a:solidFill>
                  <a:srgbClr val="FF0000"/>
                </a:solidFill>
              </a:rPr>
              <a:t>-7%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(wrt baseline)</a:t>
            </a:r>
            <a:endParaRPr/>
          </a:p>
        </p:txBody>
      </p:sp>
      <p:sp>
        <p:nvSpPr>
          <p:cNvPr id="1449" name="Google Shape;1449;p66"/>
          <p:cNvSpPr txBox="1"/>
          <p:nvPr/>
        </p:nvSpPr>
        <p:spPr>
          <a:xfrm>
            <a:off x="441875" y="3407950"/>
            <a:ext cx="3413100" cy="11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Wing root bending moment comparison:</a:t>
            </a:r>
            <a:endParaRPr/>
          </a:p>
          <a:p>
            <a:pPr marL="457200" lvl="0" indent="-317500" algn="r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Char char="●"/>
            </a:pPr>
            <a:r>
              <a:rPr lang="es">
                <a:solidFill>
                  <a:srgbClr val="F1C232"/>
                </a:solidFill>
              </a:rPr>
              <a:t> +11%</a:t>
            </a:r>
            <a:endParaRPr>
              <a:solidFill>
                <a:srgbClr val="F1C232"/>
              </a:solidFill>
            </a:endParaRPr>
          </a:p>
          <a:p>
            <a:pPr marL="457200" lvl="0" indent="-317500" algn="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s">
                <a:solidFill>
                  <a:srgbClr val="FF0000"/>
                </a:solidFill>
              </a:rPr>
              <a:t>+3.8%</a:t>
            </a:r>
            <a:endParaRPr>
              <a:solidFill>
                <a:srgbClr val="FF0000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(wrt baseline)</a:t>
            </a:r>
            <a:endParaRPr/>
          </a:p>
        </p:txBody>
      </p:sp>
      <p:sp>
        <p:nvSpPr>
          <p:cNvPr id="1450" name="Google Shape;1450;p66"/>
          <p:cNvSpPr/>
          <p:nvPr/>
        </p:nvSpPr>
        <p:spPr>
          <a:xfrm>
            <a:off x="3945755" y="3664500"/>
            <a:ext cx="368800" cy="523175"/>
          </a:xfrm>
          <a:custGeom>
            <a:avLst/>
            <a:gdLst/>
            <a:ahLst/>
            <a:cxnLst/>
            <a:rect l="l" t="t" r="r" b="b"/>
            <a:pathLst>
              <a:path w="247" h="454" extrusionOk="0">
                <a:moveTo>
                  <a:pt x="22" y="454"/>
                </a:moveTo>
                <a:lnTo>
                  <a:pt x="0" y="433"/>
                </a:lnTo>
                <a:lnTo>
                  <a:pt x="205" y="227"/>
                </a:lnTo>
                <a:lnTo>
                  <a:pt x="0" y="21"/>
                </a:lnTo>
                <a:lnTo>
                  <a:pt x="22" y="0"/>
                </a:lnTo>
                <a:lnTo>
                  <a:pt x="247" y="227"/>
                </a:lnTo>
                <a:lnTo>
                  <a:pt x="22" y="454"/>
                </a:lnTo>
                <a:close/>
              </a:path>
            </a:pathLst>
          </a:custGeom>
          <a:solidFill>
            <a:srgbClr val="0085AD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1" name="Google Shape;1451;p66"/>
          <p:cNvSpPr/>
          <p:nvPr/>
        </p:nvSpPr>
        <p:spPr>
          <a:xfrm rot="10800000">
            <a:off x="4519930" y="1494375"/>
            <a:ext cx="368800" cy="523175"/>
          </a:xfrm>
          <a:custGeom>
            <a:avLst/>
            <a:gdLst/>
            <a:ahLst/>
            <a:cxnLst/>
            <a:rect l="l" t="t" r="r" b="b"/>
            <a:pathLst>
              <a:path w="247" h="454" extrusionOk="0">
                <a:moveTo>
                  <a:pt x="22" y="454"/>
                </a:moveTo>
                <a:lnTo>
                  <a:pt x="0" y="433"/>
                </a:lnTo>
                <a:lnTo>
                  <a:pt x="205" y="227"/>
                </a:lnTo>
                <a:lnTo>
                  <a:pt x="0" y="21"/>
                </a:lnTo>
                <a:lnTo>
                  <a:pt x="22" y="0"/>
                </a:lnTo>
                <a:lnTo>
                  <a:pt x="247" y="227"/>
                </a:lnTo>
                <a:lnTo>
                  <a:pt x="22" y="454"/>
                </a:lnTo>
                <a:close/>
              </a:path>
            </a:pathLst>
          </a:custGeom>
          <a:solidFill>
            <a:srgbClr val="0085AD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irbus PPT Advanced Template - Copy">
  <a:themeElements>
    <a:clrScheme name="Airbus Colours">
      <a:dk1>
        <a:srgbClr val="000000"/>
      </a:dk1>
      <a:lt1>
        <a:srgbClr val="FFFFFF"/>
      </a:lt1>
      <a:dk2>
        <a:srgbClr val="00205B"/>
      </a:dk2>
      <a:lt2>
        <a:srgbClr val="92D050"/>
      </a:lt2>
      <a:accent1>
        <a:srgbClr val="0085AD"/>
      </a:accent1>
      <a:accent2>
        <a:srgbClr val="859199"/>
      </a:accent2>
      <a:accent3>
        <a:srgbClr val="84BD00"/>
      </a:accent3>
      <a:accent4>
        <a:srgbClr val="E4002B"/>
      </a:accent4>
      <a:accent5>
        <a:srgbClr val="FE5000"/>
      </a:accent5>
      <a:accent6>
        <a:srgbClr val="A5189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Airbus PPT Advanced Template - Copy">
  <a:themeElements>
    <a:clrScheme name="Airbus Colours">
      <a:dk1>
        <a:srgbClr val="000000"/>
      </a:dk1>
      <a:lt1>
        <a:srgbClr val="FFFFFF"/>
      </a:lt1>
      <a:dk2>
        <a:srgbClr val="00205B"/>
      </a:dk2>
      <a:lt2>
        <a:srgbClr val="005587"/>
      </a:lt2>
      <a:accent1>
        <a:srgbClr val="0085AD"/>
      </a:accent1>
      <a:accent2>
        <a:srgbClr val="859199"/>
      </a:accent2>
      <a:accent3>
        <a:srgbClr val="84BD00"/>
      </a:accent3>
      <a:accent4>
        <a:srgbClr val="E4002B"/>
      </a:accent4>
      <a:accent5>
        <a:srgbClr val="FE5000"/>
      </a:accent5>
      <a:accent6>
        <a:srgbClr val="A5189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1382</Words>
  <Application>Microsoft Office PowerPoint</Application>
  <PresentationFormat>Presentazione su schermo (16:9)</PresentationFormat>
  <Paragraphs>262</Paragraphs>
  <Slides>20</Slides>
  <Notes>20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20</vt:i4>
      </vt:variant>
    </vt:vector>
  </HeadingPairs>
  <TitlesOfParts>
    <vt:vector size="26" baseType="lpstr">
      <vt:lpstr>Arial</vt:lpstr>
      <vt:lpstr>Calibri</vt:lpstr>
      <vt:lpstr>Times New Roman</vt:lpstr>
      <vt:lpstr>Simple Light</vt:lpstr>
      <vt:lpstr>Airbus PPT Advanced Template - Copy</vt:lpstr>
      <vt:lpstr>Airbus PPT Advanced Template - Copy</vt:lpstr>
      <vt:lpstr>Presentazione standard di PowerPoint</vt:lpstr>
      <vt:lpstr>INTRODUCTION </vt:lpstr>
      <vt:lpstr>OBJECTIVES</vt:lpstr>
      <vt:lpstr>STATE OF ART</vt:lpstr>
      <vt:lpstr>NeoCASS/   Next generation  Conceptual  Aero‐Structural  Sizing Suite</vt:lpstr>
      <vt:lpstr>AIRCRAFT MODELLING</vt:lpstr>
      <vt:lpstr>HINGE MODELLING</vt:lpstr>
      <vt:lpstr>HINGE CONFIGURATIONS</vt:lpstr>
      <vt:lpstr>TRIM BEST RESULTS</vt:lpstr>
      <vt:lpstr>TRIM TREND RESULTS</vt:lpstr>
      <vt:lpstr>GUST BEST RESULTS</vt:lpstr>
      <vt:lpstr>GUST TREND RESULTS</vt:lpstr>
      <vt:lpstr>AIRCRAFT MODELLING</vt:lpstr>
      <vt:lpstr>MODAL RESULTS</vt:lpstr>
      <vt:lpstr>MODAL RESULTS</vt:lpstr>
      <vt:lpstr>FLUTTER RESULTS</vt:lpstr>
      <vt:lpstr>FLUTTER RESULTS</vt:lpstr>
      <vt:lpstr>CONCLUSIONS</vt:lpstr>
      <vt:lpstr>MERGED CONCLUSIONS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 - Nico</dc:creator>
  <cp:lastModifiedBy>Francesco Marzagalli</cp:lastModifiedBy>
  <cp:revision>3</cp:revision>
  <dcterms:modified xsi:type="dcterms:W3CDTF">2020-06-28T13:53:44Z</dcterms:modified>
</cp:coreProperties>
</file>